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6" r:id="rId7"/>
    <p:sldId id="261" r:id="rId8"/>
    <p:sldId id="262" r:id="rId9"/>
    <p:sldId id="263" r:id="rId10"/>
    <p:sldId id="265" r:id="rId11"/>
    <p:sldId id="268" r:id="rId12"/>
    <p:sldId id="275" r:id="rId13"/>
    <p:sldId id="273" r:id="rId14"/>
    <p:sldId id="274" r:id="rId15"/>
    <p:sldId id="276" r:id="rId16"/>
    <p:sldId id="277" r:id="rId17"/>
    <p:sldId id="26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F00"/>
    <a:srgbClr val="ED7D31"/>
    <a:srgbClr val="FCC402"/>
    <a:srgbClr val="FFFFFF"/>
    <a:srgbClr val="00ADDF"/>
    <a:srgbClr val="0176AA"/>
    <a:srgbClr val="FD96CE"/>
    <a:srgbClr val="012136"/>
    <a:srgbClr val="018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82AFA9-BE62-4092-B70B-DE1AE13D71F7}" v="67" dt="2022-02-22T08:20:15.147"/>
    <p1510:client id="{5A96EB44-21E4-4771-8514-804F8E3C58A0}" v="882" dt="2022-02-21T23:20:36.860"/>
    <p1510:client id="{BC59E9E7-28A6-42D7-B420-0773BBD83D6C}" v="276" dt="2022-02-22T00:38:35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Cigale" userId="a7f64e07-caaa-46a5-8b35-b699d2c65f13" providerId="ADAL" clId="{5A96EB44-21E4-4771-8514-804F8E3C58A0}"/>
    <pc:docChg chg="undo custSel addSld delSld modSld sldOrd">
      <pc:chgData name="Luka Cigale" userId="a7f64e07-caaa-46a5-8b35-b699d2c65f13" providerId="ADAL" clId="{5A96EB44-21E4-4771-8514-804F8E3C58A0}" dt="2022-02-21T23:20:53.612" v="2218" actId="20577"/>
      <pc:docMkLst>
        <pc:docMk/>
      </pc:docMkLst>
      <pc:sldChg chg="modAnim">
        <pc:chgData name="Luka Cigale" userId="a7f64e07-caaa-46a5-8b35-b699d2c65f13" providerId="ADAL" clId="{5A96EB44-21E4-4771-8514-804F8E3C58A0}" dt="2022-02-21T20:34:13.375" v="357"/>
        <pc:sldMkLst>
          <pc:docMk/>
          <pc:sldMk cId="3900329490" sldId="257"/>
        </pc:sldMkLst>
      </pc:sldChg>
      <pc:sldChg chg="addSp modSp mod modAnim">
        <pc:chgData name="Luka Cigale" userId="a7f64e07-caaa-46a5-8b35-b699d2c65f13" providerId="ADAL" clId="{5A96EB44-21E4-4771-8514-804F8E3C58A0}" dt="2022-02-21T22:15:57.052" v="959" actId="1076"/>
        <pc:sldMkLst>
          <pc:docMk/>
          <pc:sldMk cId="1830120762" sldId="258"/>
        </pc:sldMkLst>
        <pc:spChg chg="mod">
          <ac:chgData name="Luka Cigale" userId="a7f64e07-caaa-46a5-8b35-b699d2c65f13" providerId="ADAL" clId="{5A96EB44-21E4-4771-8514-804F8E3C58A0}" dt="2022-02-21T22:15:56.719" v="958" actId="1076"/>
          <ac:spMkLst>
            <pc:docMk/>
            <pc:sldMk cId="1830120762" sldId="258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15:48.587" v="955" actId="164"/>
          <ac:spMkLst>
            <pc:docMk/>
            <pc:sldMk cId="1830120762" sldId="258"/>
            <ac:spMk id="11" creationId="{26F47599-C74F-493D-A34C-4B0BA0480709}"/>
          </ac:spMkLst>
        </pc:spChg>
        <pc:grpChg chg="add mod">
          <ac:chgData name="Luka Cigale" userId="a7f64e07-caaa-46a5-8b35-b699d2c65f13" providerId="ADAL" clId="{5A96EB44-21E4-4771-8514-804F8E3C58A0}" dt="2022-02-21T22:15:57.052" v="959" actId="1076"/>
          <ac:grpSpMkLst>
            <pc:docMk/>
            <pc:sldMk cId="1830120762" sldId="258"/>
            <ac:grpSpMk id="2" creationId="{709015A7-4A50-4542-A674-300636F45D55}"/>
          </ac:grpSpMkLst>
        </pc:grpChg>
        <pc:picChg chg="mod modCrop">
          <ac:chgData name="Luka Cigale" userId="a7f64e07-caaa-46a5-8b35-b699d2c65f13" providerId="ADAL" clId="{5A96EB44-21E4-4771-8514-804F8E3C58A0}" dt="2022-02-21T22:15:48.587" v="955" actId="164"/>
          <ac:picMkLst>
            <pc:docMk/>
            <pc:sldMk cId="1830120762" sldId="258"/>
            <ac:picMk id="12" creationId="{07F83705-E3EA-4A21-8246-1B97391948C3}"/>
          </ac:picMkLst>
        </pc:picChg>
        <pc:picChg chg="mod">
          <ac:chgData name="Luka Cigale" userId="a7f64e07-caaa-46a5-8b35-b699d2c65f13" providerId="ADAL" clId="{5A96EB44-21E4-4771-8514-804F8E3C58A0}" dt="2022-02-21T22:09:20.206" v="945" actId="14100"/>
          <ac:picMkLst>
            <pc:docMk/>
            <pc:sldMk cId="1830120762" sldId="258"/>
            <ac:picMk id="13" creationId="{0933B555-F935-4997-950B-B9631E823A8A}"/>
          </ac:picMkLst>
        </pc:picChg>
        <pc:picChg chg="mod">
          <ac:chgData name="Luka Cigale" userId="a7f64e07-caaa-46a5-8b35-b699d2c65f13" providerId="ADAL" clId="{5A96EB44-21E4-4771-8514-804F8E3C58A0}" dt="2022-02-21T22:08:49.330" v="942" actId="14826"/>
          <ac:picMkLst>
            <pc:docMk/>
            <pc:sldMk cId="1830120762" sldId="258"/>
            <ac:picMk id="15" creationId="{39BCD430-48C3-42B0-A5E9-5D0993738562}"/>
          </ac:picMkLst>
        </pc:picChg>
      </pc:sldChg>
      <pc:sldChg chg="addSp delSp modSp mod modAnim">
        <pc:chgData name="Luka Cigale" userId="a7f64e07-caaa-46a5-8b35-b699d2c65f13" providerId="ADAL" clId="{5A96EB44-21E4-4771-8514-804F8E3C58A0}" dt="2022-02-21T21:49:21.215" v="916" actId="20577"/>
        <pc:sldMkLst>
          <pc:docMk/>
          <pc:sldMk cId="865269287" sldId="259"/>
        </pc:sldMkLst>
        <pc:spChg chg="mod">
          <ac:chgData name="Luka Cigale" userId="a7f64e07-caaa-46a5-8b35-b699d2c65f13" providerId="ADAL" clId="{5A96EB44-21E4-4771-8514-804F8E3C58A0}" dt="2022-02-21T21:49:21.215" v="916" actId="20577"/>
          <ac:spMkLst>
            <pc:docMk/>
            <pc:sldMk cId="865269287" sldId="259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1" creationId="{B2BA4260-3387-48DA-9DF7-AA7ADA626F04}"/>
          </ac:spMkLst>
        </pc:spChg>
        <pc:spChg chg="del mod topLvl">
          <ac:chgData name="Luka Cigale" userId="a7f64e07-caaa-46a5-8b35-b699d2c65f13" providerId="ADAL" clId="{5A96EB44-21E4-4771-8514-804F8E3C58A0}" dt="2022-02-21T20:41:09.505" v="385" actId="478"/>
          <ac:spMkLst>
            <pc:docMk/>
            <pc:sldMk cId="865269287" sldId="259"/>
            <ac:spMk id="12" creationId="{3217D409-BC07-4559-AEA2-9478FBABF951}"/>
          </ac:spMkLst>
        </pc:spChg>
        <pc:spChg chg="del mod topLvl">
          <ac:chgData name="Luka Cigale" userId="a7f64e07-caaa-46a5-8b35-b699d2c65f13" providerId="ADAL" clId="{5A96EB44-21E4-4771-8514-804F8E3C58A0}" dt="2022-02-21T20:41:11.249" v="387" actId="478"/>
          <ac:spMkLst>
            <pc:docMk/>
            <pc:sldMk cId="865269287" sldId="259"/>
            <ac:spMk id="13" creationId="{86746129-CAE2-4BCF-8BCE-9945263FC1CB}"/>
          </ac:spMkLst>
        </pc:spChg>
        <pc:spChg chg="add mod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7" creationId="{E9CABA49-98E2-4CB8-AB8D-7982563EB960}"/>
          </ac:spMkLst>
        </pc:spChg>
        <pc:spChg chg="mod">
          <ac:chgData name="Luka Cigale" userId="a7f64e07-caaa-46a5-8b35-b699d2c65f13" providerId="ADAL" clId="{5A96EB44-21E4-4771-8514-804F8E3C58A0}" dt="2022-02-21T19:52:37.521" v="15" actId="14100"/>
          <ac:spMkLst>
            <pc:docMk/>
            <pc:sldMk cId="865269287" sldId="259"/>
            <ac:spMk id="20" creationId="{AE4FDFC0-C8C9-49F2-8E2A-2538D39DBFAF}"/>
          </ac:spMkLst>
        </pc:spChg>
        <pc:spChg chg="add mod">
          <ac:chgData name="Luka Cigale" userId="a7f64e07-caaa-46a5-8b35-b699d2c65f13" providerId="ADAL" clId="{5A96EB44-21E4-4771-8514-804F8E3C58A0}" dt="2022-02-21T20:55:57.578" v="558" actId="14100"/>
          <ac:spMkLst>
            <pc:docMk/>
            <pc:sldMk cId="865269287" sldId="259"/>
            <ac:spMk id="22" creationId="{7D796292-3AD0-4857-9893-2327DF0110DB}"/>
          </ac:spMkLst>
        </pc:spChg>
        <pc:spChg chg="add mod">
          <ac:chgData name="Luka Cigale" userId="a7f64e07-caaa-46a5-8b35-b699d2c65f13" providerId="ADAL" clId="{5A96EB44-21E4-4771-8514-804F8E3C58A0}" dt="2022-02-21T20:57:27.149" v="571" actId="196"/>
          <ac:spMkLst>
            <pc:docMk/>
            <pc:sldMk cId="865269287" sldId="259"/>
            <ac:spMk id="24" creationId="{45993235-5D49-4BEE-AA1F-F71E9B4D15B8}"/>
          </ac:spMkLst>
        </pc:spChg>
        <pc:grpChg chg="del">
          <ac:chgData name="Luka Cigale" userId="a7f64e07-caaa-46a5-8b35-b699d2c65f13" providerId="ADAL" clId="{5A96EB44-21E4-4771-8514-804F8E3C58A0}" dt="2022-02-21T20:41:04.735" v="383" actId="165"/>
          <ac:grpSpMkLst>
            <pc:docMk/>
            <pc:sldMk cId="865269287" sldId="259"/>
            <ac:grpSpMk id="16" creationId="{EDA0ACA0-C452-4A78-B126-C6DA3591C775}"/>
          </ac:grpSpMkLst>
        </pc:grpChg>
        <pc:picChg chg="add del mod">
          <ac:chgData name="Luka Cigale" userId="a7f64e07-caaa-46a5-8b35-b699d2c65f13" providerId="ADAL" clId="{5A96EB44-21E4-4771-8514-804F8E3C58A0}" dt="2022-02-21T20:42:13.641" v="403" actId="478"/>
          <ac:picMkLst>
            <pc:docMk/>
            <pc:sldMk cId="865269287" sldId="259"/>
            <ac:picMk id="4" creationId="{3B97DA2C-FF91-4F0E-B4A9-EE6A2863A41A}"/>
          </ac:picMkLst>
        </pc:picChg>
        <pc:picChg chg="del mod topLvl">
          <ac:chgData name="Luka Cigale" userId="a7f64e07-caaa-46a5-8b35-b699d2c65f13" providerId="ADAL" clId="{5A96EB44-21E4-4771-8514-804F8E3C58A0}" dt="2022-02-21T20:41:07.937" v="384" actId="478"/>
          <ac:picMkLst>
            <pc:docMk/>
            <pc:sldMk cId="865269287" sldId="259"/>
            <ac:picMk id="14" creationId="{B4AB7818-7FFD-45E1-AF76-0344A0E27958}"/>
          </ac:picMkLst>
        </pc:picChg>
        <pc:picChg chg="del mod topLvl">
          <ac:chgData name="Luka Cigale" userId="a7f64e07-caaa-46a5-8b35-b699d2c65f13" providerId="ADAL" clId="{5A96EB44-21E4-4771-8514-804F8E3C58A0}" dt="2022-02-21T20:41:10.208" v="386" actId="478"/>
          <ac:picMkLst>
            <pc:docMk/>
            <pc:sldMk cId="865269287" sldId="259"/>
            <ac:picMk id="15" creationId="{540F234A-3F37-4E57-BC33-93E265308D36}"/>
          </ac:picMkLst>
        </pc:picChg>
        <pc:picChg chg="add mod">
          <ac:chgData name="Luka Cigale" userId="a7f64e07-caaa-46a5-8b35-b699d2c65f13" providerId="ADAL" clId="{5A96EB44-21E4-4771-8514-804F8E3C58A0}" dt="2022-02-21T20:54:35.186" v="533" actId="1076"/>
          <ac:picMkLst>
            <pc:docMk/>
            <pc:sldMk cId="865269287" sldId="259"/>
            <ac:picMk id="21" creationId="{185E432E-57D7-4ECF-9DDF-43275651B5A0}"/>
          </ac:picMkLst>
        </pc:picChg>
        <pc:picChg chg="add mod modCrop">
          <ac:chgData name="Luka Cigale" userId="a7f64e07-caaa-46a5-8b35-b699d2c65f13" providerId="ADAL" clId="{5A96EB44-21E4-4771-8514-804F8E3C58A0}" dt="2022-02-21T20:58:46.162" v="588" actId="732"/>
          <ac:picMkLst>
            <pc:docMk/>
            <pc:sldMk cId="865269287" sldId="259"/>
            <ac:picMk id="23" creationId="{8A63C105-F5F9-4B44-8604-B82801AB86B8}"/>
          </ac:picMkLst>
        </pc:picChg>
        <pc:picChg chg="add mod">
          <ac:chgData name="Luka Cigale" userId="a7f64e07-caaa-46a5-8b35-b699d2c65f13" providerId="ADAL" clId="{5A96EB44-21E4-4771-8514-804F8E3C58A0}" dt="2022-02-21T20:58:11.891" v="585"/>
          <ac:picMkLst>
            <pc:docMk/>
            <pc:sldMk cId="865269287" sldId="259"/>
            <ac:picMk id="25" creationId="{449572C6-463F-47B7-8E59-1045B6775D2A}"/>
          </ac:picMkLst>
        </pc:picChg>
      </pc:sldChg>
      <pc:sldChg chg="modSp del mod modAnim">
        <pc:chgData name="Luka Cigale" userId="a7f64e07-caaa-46a5-8b35-b699d2c65f13" providerId="ADAL" clId="{5A96EB44-21E4-4771-8514-804F8E3C58A0}" dt="2022-02-21T21:49:42.339" v="917" actId="2696"/>
        <pc:sldMkLst>
          <pc:docMk/>
          <pc:sldMk cId="3856841309" sldId="260"/>
        </pc:sldMkLst>
        <pc:spChg chg="mod">
          <ac:chgData name="Luka Cigale" userId="a7f64e07-caaa-46a5-8b35-b699d2c65f13" providerId="ADAL" clId="{5A96EB44-21E4-4771-8514-804F8E3C58A0}" dt="2022-02-21T19:54:56.317" v="28" actId="20577"/>
          <ac:spMkLst>
            <pc:docMk/>
            <pc:sldMk cId="3856841309" sldId="260"/>
            <ac:spMk id="12" creationId="{4E9B7B55-561B-4378-8718-7FDFACF059FA}"/>
          </ac:spMkLst>
        </pc:spChg>
      </pc:sldChg>
      <pc:sldChg chg="addSp delSp modSp mod modAnim">
        <pc:chgData name="Luka Cigale" userId="a7f64e07-caaa-46a5-8b35-b699d2c65f13" providerId="ADAL" clId="{5A96EB44-21E4-4771-8514-804F8E3C58A0}" dt="2022-02-21T22:38:09.417" v="1319" actId="14100"/>
        <pc:sldMkLst>
          <pc:docMk/>
          <pc:sldMk cId="3774179367" sldId="261"/>
        </pc:sldMkLst>
        <pc:spChg chg="mod">
          <ac:chgData name="Luka Cigale" userId="a7f64e07-caaa-46a5-8b35-b699d2c65f13" providerId="ADAL" clId="{5A96EB44-21E4-4771-8514-804F8E3C58A0}" dt="2022-02-21T22:38:09.417" v="1319" actId="14100"/>
          <ac:spMkLst>
            <pc:docMk/>
            <pc:sldMk cId="3774179367" sldId="261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55:12.364" v="924" actId="14826"/>
          <ac:spMkLst>
            <pc:docMk/>
            <pc:sldMk cId="3774179367" sldId="261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55:52.004" v="931" actId="14826"/>
          <ac:spMkLst>
            <pc:docMk/>
            <pc:sldMk cId="3774179367" sldId="261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19:55:33.593" v="37" actId="20577"/>
          <ac:spMkLst>
            <pc:docMk/>
            <pc:sldMk cId="3774179367" sldId="261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1:55:52.004" v="931" actId="14826"/>
          <ac:grpSpMkLst>
            <pc:docMk/>
            <pc:sldMk cId="3774179367" sldId="261"/>
            <ac:grpSpMk id="2" creationId="{CF6E206A-8E5D-4730-9BBA-A55C8F41FF5A}"/>
          </ac:grpSpMkLst>
        </pc:grpChg>
        <pc:grpChg chg="add mod">
          <ac:chgData name="Luka Cigale" userId="a7f64e07-caaa-46a5-8b35-b699d2c65f13" providerId="ADAL" clId="{5A96EB44-21E4-4771-8514-804F8E3C58A0}" dt="2022-02-21T21:55:12.364" v="924" actId="14826"/>
          <ac:grpSpMkLst>
            <pc:docMk/>
            <pc:sldMk cId="3774179367" sldId="261"/>
            <ac:grpSpMk id="4" creationId="{F06502C9-C9C3-41EC-9BD1-3B584920B6E4}"/>
          </ac:grpSpMkLst>
        </pc:grpChg>
        <pc:grpChg chg="del">
          <ac:chgData name="Luka Cigale" userId="a7f64e07-caaa-46a5-8b35-b699d2c65f13" providerId="ADAL" clId="{5A96EB44-21E4-4771-8514-804F8E3C58A0}" dt="2022-02-21T21:54:37.822" v="918" actId="165"/>
          <ac:grpSpMkLst>
            <pc:docMk/>
            <pc:sldMk cId="3774179367" sldId="261"/>
            <ac:grpSpMk id="5" creationId="{A6CBF7F5-6546-4D88-AB1D-DFB804D67458}"/>
          </ac:grpSpMkLst>
        </pc:grpChg>
        <pc:picChg chg="mod topLvl modCrop">
          <ac:chgData name="Luka Cigale" userId="a7f64e07-caaa-46a5-8b35-b699d2c65f13" providerId="ADAL" clId="{5A96EB44-21E4-4771-8514-804F8E3C58A0}" dt="2022-02-21T21:55:39.046" v="930" actId="732"/>
          <ac:picMkLst>
            <pc:docMk/>
            <pc:sldMk cId="3774179367" sldId="261"/>
            <ac:picMk id="7" creationId="{0797B4C2-BD7F-4438-8F62-981D9ED9DF70}"/>
          </ac:picMkLst>
        </pc:picChg>
        <pc:picChg chg="mod topLvl modCrop">
          <ac:chgData name="Luka Cigale" userId="a7f64e07-caaa-46a5-8b35-b699d2c65f13" providerId="ADAL" clId="{5A96EB44-21E4-4771-8514-804F8E3C58A0}" dt="2022-02-21T21:56:35.094" v="941" actId="14100"/>
          <ac:picMkLst>
            <pc:docMk/>
            <pc:sldMk cId="3774179367" sldId="261"/>
            <ac:picMk id="10" creationId="{A1468A01-21E2-489F-91A3-07321ABF88EB}"/>
          </ac:picMkLst>
        </pc:picChg>
      </pc:sldChg>
      <pc:sldChg chg="addSp delSp modSp mod delAnim modAnim">
        <pc:chgData name="Luka Cigale" userId="a7f64e07-caaa-46a5-8b35-b699d2c65f13" providerId="ADAL" clId="{5A96EB44-21E4-4771-8514-804F8E3C58A0}" dt="2022-02-21T21:31:13.053" v="897" actId="1076"/>
        <pc:sldMkLst>
          <pc:docMk/>
          <pc:sldMk cId="2622345559" sldId="262"/>
        </pc:sldMkLst>
        <pc:spChg chg="del">
          <ac:chgData name="Luka Cigale" userId="a7f64e07-caaa-46a5-8b35-b699d2c65f13" providerId="ADAL" clId="{5A96EB44-21E4-4771-8514-804F8E3C58A0}" dt="2022-02-21T20:21:11.641" v="238" actId="478"/>
          <ac:spMkLst>
            <pc:docMk/>
            <pc:sldMk cId="2622345559" sldId="262"/>
            <ac:spMk id="3" creationId="{21B1E1D5-CA6D-4A19-8FA6-C2963D984C79}"/>
          </ac:spMkLst>
        </pc:spChg>
        <pc:spChg chg="add del mod">
          <ac:chgData name="Luka Cigale" userId="a7f64e07-caaa-46a5-8b35-b699d2c65f13" providerId="ADAL" clId="{5A96EB44-21E4-4771-8514-804F8E3C58A0}" dt="2022-02-21T20:21:13.329" v="239" actId="478"/>
          <ac:spMkLst>
            <pc:docMk/>
            <pc:sldMk cId="2622345559" sldId="262"/>
            <ac:spMk id="5" creationId="{244697B4-AD66-4F7C-BBF6-B6087341A677}"/>
          </ac:spMkLst>
        </pc:spChg>
        <pc:spChg chg="mod">
          <ac:chgData name="Luka Cigale" userId="a7f64e07-caaa-46a5-8b35-b699d2c65f13" providerId="ADAL" clId="{5A96EB44-21E4-4771-8514-804F8E3C58A0}" dt="2022-02-21T19:55:50.006" v="46" actId="20577"/>
          <ac:spMkLst>
            <pc:docMk/>
            <pc:sldMk cId="2622345559" sldId="262"/>
            <ac:spMk id="15" creationId="{DD7DEBD3-3967-4702-B932-03C1ACE29AD1}"/>
          </ac:spMkLst>
        </pc:spChg>
        <pc:grpChg chg="del mod">
          <ac:chgData name="Luka Cigale" userId="a7f64e07-caaa-46a5-8b35-b699d2c65f13" providerId="ADAL" clId="{5A96EB44-21E4-4771-8514-804F8E3C58A0}" dt="2022-02-21T21:01:09.434" v="605" actId="478"/>
          <ac:grpSpMkLst>
            <pc:docMk/>
            <pc:sldMk cId="2622345559" sldId="262"/>
            <ac:grpSpMk id="12" creationId="{7A917C38-2910-4012-A56C-24BA0BFB993F}"/>
          </ac:grpSpMkLst>
        </pc:grpChg>
        <pc:graphicFrameChg chg="add mod modGraphic">
          <ac:chgData name="Luka Cigale" userId="a7f64e07-caaa-46a5-8b35-b699d2c65f13" providerId="ADAL" clId="{5A96EB44-21E4-4771-8514-804F8E3C58A0}" dt="2022-02-21T21:31:13.053" v="897" actId="1076"/>
          <ac:graphicFrameMkLst>
            <pc:docMk/>
            <pc:sldMk cId="2622345559" sldId="262"/>
            <ac:graphicFrameMk id="2" creationId="{3C1A4C86-3E00-4D0E-98AA-F118D0F15D86}"/>
          </ac:graphicFrameMkLst>
        </pc:graphicFrameChg>
      </pc:sldChg>
      <pc:sldChg chg="addSp delSp modSp mod modAnim">
        <pc:chgData name="Luka Cigale" userId="a7f64e07-caaa-46a5-8b35-b699d2c65f13" providerId="ADAL" clId="{5A96EB44-21E4-4771-8514-804F8E3C58A0}" dt="2022-02-21T21:33:09.844" v="903" actId="207"/>
        <pc:sldMkLst>
          <pc:docMk/>
          <pc:sldMk cId="288874781" sldId="263"/>
        </pc:sldMkLst>
        <pc:spChg chg="mod topLvl">
          <ac:chgData name="Luka Cigale" userId="a7f64e07-caaa-46a5-8b35-b699d2c65f13" providerId="ADAL" clId="{5A96EB44-21E4-4771-8514-804F8E3C58A0}" dt="2022-02-21T21:33:09.844" v="903" actId="207"/>
          <ac:spMkLst>
            <pc:docMk/>
            <pc:sldMk cId="288874781" sldId="263"/>
            <ac:spMk id="12" creationId="{4DF312BB-A9D9-4278-A0BC-CB4CE17B2427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3" creationId="{E58770D7-F1AE-4DF6-8A78-FA715D225F66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4" creationId="{30B78E7B-D2A6-4135-AA5E-BFF2E8E35993}"/>
          </ac:spMkLst>
        </pc:spChg>
        <pc:spChg chg="mod or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7" creationId="{E084CA65-3BAB-4FAC-A09C-4C6D51DBDCA5}"/>
          </ac:spMkLst>
        </pc:spChg>
        <pc:spChg chg="del mod">
          <ac:chgData name="Luka Cigale" userId="a7f64e07-caaa-46a5-8b35-b699d2c65f13" providerId="ADAL" clId="{5A96EB44-21E4-4771-8514-804F8E3C58A0}" dt="2022-02-21T20:19:29.069" v="225" actId="478"/>
          <ac:spMkLst>
            <pc:docMk/>
            <pc:sldMk cId="288874781" sldId="263"/>
            <ac:spMk id="18" creationId="{666FD0F5-2481-4DE6-B3FC-77216DABEE57}"/>
          </ac:spMkLst>
        </pc:spChg>
        <pc:spChg chg="mod">
          <ac:chgData name="Luka Cigale" userId="a7f64e07-caaa-46a5-8b35-b699d2c65f13" providerId="ADAL" clId="{5A96EB44-21E4-4771-8514-804F8E3C58A0}" dt="2022-02-21T19:56:02.285" v="59" actId="20577"/>
          <ac:spMkLst>
            <pc:docMk/>
            <pc:sldMk cId="288874781" sldId="263"/>
            <ac:spMk id="22" creationId="{417490EC-996E-471E-840E-2EA72D3CF6BA}"/>
          </ac:spMkLst>
        </pc:spChg>
        <pc:grpChg chg="add mod">
          <ac:chgData name="Luka Cigale" userId="a7f64e07-caaa-46a5-8b35-b699d2c65f13" providerId="ADAL" clId="{5A96EB44-21E4-4771-8514-804F8E3C58A0}" dt="2022-02-21T20:20:42.327" v="236" actId="1076"/>
          <ac:grpSpMkLst>
            <pc:docMk/>
            <pc:sldMk cId="288874781" sldId="263"/>
            <ac:grpSpMk id="2" creationId="{2B51EE4D-474A-41E6-AE6B-E7FB8E90B08F}"/>
          </ac:grpSpMkLst>
        </pc:grpChg>
        <pc:grpChg chg="del mod">
          <ac:chgData name="Luka Cigale" userId="a7f64e07-caaa-46a5-8b35-b699d2c65f13" providerId="ADAL" clId="{5A96EB44-21E4-4771-8514-804F8E3C58A0}" dt="2022-02-21T20:19:51.561" v="228" actId="165"/>
          <ac:grpSpMkLst>
            <pc:docMk/>
            <pc:sldMk cId="288874781" sldId="263"/>
            <ac:grpSpMk id="19" creationId="{FDEA4EDD-3D5A-43B3-896C-A405D6DBBC10}"/>
          </ac:grpSpMkLst>
        </pc:grp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0" creationId="{28FF68C5-439F-485E-B5C5-1C216322CB6B}"/>
          </ac:picMkLst>
        </pc:pic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1" creationId="{8326216A-A713-422E-B437-E33BDAC769FA}"/>
          </ac:picMkLst>
        </pc:picChg>
        <pc:picChg chg="mod ord topLvl modCrop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5" creationId="{0C050727-9044-4A64-9A60-230E4575FBB6}"/>
          </ac:picMkLst>
        </pc:picChg>
        <pc:picChg chg="del mod">
          <ac:chgData name="Luka Cigale" userId="a7f64e07-caaa-46a5-8b35-b699d2c65f13" providerId="ADAL" clId="{5A96EB44-21E4-4771-8514-804F8E3C58A0}" dt="2022-02-21T20:19:26.825" v="224" actId="478"/>
          <ac:picMkLst>
            <pc:docMk/>
            <pc:sldMk cId="288874781" sldId="263"/>
            <ac:picMk id="16" creationId="{8808908E-5BA4-4369-88F7-EC5913DF9FE5}"/>
          </ac:picMkLst>
        </pc:picChg>
      </pc:sldChg>
      <pc:sldChg chg="modSp mod">
        <pc:chgData name="Luka Cigale" userId="a7f64e07-caaa-46a5-8b35-b699d2c65f13" providerId="ADAL" clId="{5A96EB44-21E4-4771-8514-804F8E3C58A0}" dt="2022-02-21T23:20:53.612" v="2218" actId="20577"/>
        <pc:sldMkLst>
          <pc:docMk/>
          <pc:sldMk cId="379144685" sldId="264"/>
        </pc:sldMkLst>
        <pc:spChg chg="mod">
          <ac:chgData name="Luka Cigale" userId="a7f64e07-caaa-46a5-8b35-b699d2c65f13" providerId="ADAL" clId="{5A96EB44-21E4-4771-8514-804F8E3C58A0}" dt="2022-02-21T23:20:53.612" v="2218" actId="20577"/>
          <ac:spMkLst>
            <pc:docMk/>
            <pc:sldMk cId="379144685" sldId="264"/>
            <ac:spMk id="5" creationId="{C162AA4A-EC09-4796-A9B0-5C512CE05565}"/>
          </ac:spMkLst>
        </pc:spChg>
      </pc:sldChg>
      <pc:sldChg chg="addSp delSp modSp add mod ord modAnim">
        <pc:chgData name="Luka Cigale" userId="a7f64e07-caaa-46a5-8b35-b699d2c65f13" providerId="ADAL" clId="{5A96EB44-21E4-4771-8514-804F8E3C58A0}" dt="2022-02-21T21:34:08.982" v="908"/>
        <pc:sldMkLst>
          <pc:docMk/>
          <pc:sldMk cId="2759628913" sldId="265"/>
        </pc:sldMkLst>
        <pc:spChg chg="mod">
          <ac:chgData name="Luka Cigale" userId="a7f64e07-caaa-46a5-8b35-b699d2c65f13" providerId="ADAL" clId="{5A96EB44-21E4-4771-8514-804F8E3C58A0}" dt="2022-02-21T20:13:16.110" v="203" actId="1076"/>
          <ac:spMkLst>
            <pc:docMk/>
            <pc:sldMk cId="2759628913" sldId="265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33:46.133" v="904" actId="208"/>
          <ac:spMkLst>
            <pc:docMk/>
            <pc:sldMk cId="2759628913" sldId="265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33:50.374" v="905" actId="208"/>
          <ac:spMkLst>
            <pc:docMk/>
            <pc:sldMk cId="2759628913" sldId="265"/>
            <ac:spMk id="11" creationId="{AC10FD1A-DACB-411D-9EF3-E78CC8CC8027}"/>
          </ac:spMkLst>
        </pc:spChg>
        <pc:spChg chg="add mod">
          <ac:chgData name="Luka Cigale" userId="a7f64e07-caaa-46a5-8b35-b699d2c65f13" providerId="ADAL" clId="{5A96EB44-21E4-4771-8514-804F8E3C58A0}" dt="2022-02-21T21:33:53.670" v="906" actId="208"/>
          <ac:spMkLst>
            <pc:docMk/>
            <pc:sldMk cId="2759628913" sldId="265"/>
            <ac:spMk id="12" creationId="{5517DC7C-95A8-451A-B2D7-01F6987ED4BC}"/>
          </ac:spMkLst>
        </pc:spChg>
        <pc:spChg chg="mod">
          <ac:chgData name="Luka Cigale" userId="a7f64e07-caaa-46a5-8b35-b699d2c65f13" providerId="ADAL" clId="{5A96EB44-21E4-4771-8514-804F8E3C58A0}" dt="2022-02-21T20:01:04.294" v="67" actId="20577"/>
          <ac:spMkLst>
            <pc:docMk/>
            <pc:sldMk cId="2759628913" sldId="265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0:13:55.815" v="211" actId="1076"/>
          <ac:grpSpMkLst>
            <pc:docMk/>
            <pc:sldMk cId="2759628913" sldId="265"/>
            <ac:grpSpMk id="2" creationId="{235509F1-EB11-4D9F-8412-0C9127A594FC}"/>
          </ac:grpSpMkLst>
        </pc:grpChg>
        <pc:grpChg chg="add mod">
          <ac:chgData name="Luka Cigale" userId="a7f64e07-caaa-46a5-8b35-b699d2c65f13" providerId="ADAL" clId="{5A96EB44-21E4-4771-8514-804F8E3C58A0}" dt="2022-02-21T20:13:54.415" v="210" actId="1076"/>
          <ac:grpSpMkLst>
            <pc:docMk/>
            <pc:sldMk cId="2759628913" sldId="265"/>
            <ac:grpSpMk id="4" creationId="{8EAE44B7-C0B5-4F0D-BF6D-7407FEDE4CB8}"/>
          </ac:grpSpMkLst>
        </pc:grpChg>
        <pc:grpChg chg="del mod">
          <ac:chgData name="Luka Cigale" userId="a7f64e07-caaa-46a5-8b35-b699d2c65f13" providerId="ADAL" clId="{5A96EB44-21E4-4771-8514-804F8E3C58A0}" dt="2022-02-21T20:13:24.591" v="205" actId="165"/>
          <ac:grpSpMkLst>
            <pc:docMk/>
            <pc:sldMk cId="2759628913" sldId="265"/>
            <ac:grpSpMk id="5" creationId="{A6CBF7F5-6546-4D88-AB1D-DFB804D67458}"/>
          </ac:grpSpMkLst>
        </pc:grpChg>
        <pc:grpChg chg="add mod">
          <ac:chgData name="Luka Cigale" userId="a7f64e07-caaa-46a5-8b35-b699d2c65f13" providerId="ADAL" clId="{5A96EB44-21E4-4771-8514-804F8E3C58A0}" dt="2022-02-21T20:14:07.512" v="213" actId="14826"/>
          <ac:grpSpMkLst>
            <pc:docMk/>
            <pc:sldMk cId="2759628913" sldId="265"/>
            <ac:grpSpMk id="8" creationId="{2248383F-CB31-4F8D-9C49-99A6CD839EC0}"/>
          </ac:grpSpMkLst>
        </pc:grpChg>
        <pc:picChg chg="mod topLvl">
          <ac:chgData name="Luka Cigale" userId="a7f64e07-caaa-46a5-8b35-b699d2c65f13" providerId="ADAL" clId="{5A96EB44-21E4-4771-8514-804F8E3C58A0}" dt="2022-02-21T20:13:29.963" v="206" actId="164"/>
          <ac:picMkLst>
            <pc:docMk/>
            <pc:sldMk cId="2759628913" sldId="265"/>
            <ac:picMk id="7" creationId="{0797B4C2-BD7F-4438-8F62-981D9ED9DF70}"/>
          </ac:picMkLst>
        </pc:picChg>
        <pc:picChg chg="mod topLvl">
          <ac:chgData name="Luka Cigale" userId="a7f64e07-caaa-46a5-8b35-b699d2c65f13" providerId="ADAL" clId="{5A96EB44-21E4-4771-8514-804F8E3C58A0}" dt="2022-02-21T20:13:35.413" v="207" actId="164"/>
          <ac:picMkLst>
            <pc:docMk/>
            <pc:sldMk cId="2759628913" sldId="265"/>
            <ac:picMk id="10" creationId="{A1468A01-21E2-489F-91A3-07321ABF88EB}"/>
          </ac:picMkLst>
        </pc:picChg>
        <pc:picChg chg="add mod">
          <ac:chgData name="Luka Cigale" userId="a7f64e07-caaa-46a5-8b35-b699d2c65f13" providerId="ADAL" clId="{5A96EB44-21E4-4771-8514-804F8E3C58A0}" dt="2022-02-21T20:14:07.512" v="213" actId="14826"/>
          <ac:picMkLst>
            <pc:docMk/>
            <pc:sldMk cId="2759628913" sldId="265"/>
            <ac:picMk id="16" creationId="{EBCBD434-1019-4556-9B98-F5A1ABF488DF}"/>
          </ac:picMkLst>
        </pc:picChg>
      </pc:sldChg>
      <pc:sldChg chg="addSp delSp modSp add mod ord">
        <pc:chgData name="Luka Cigale" userId="a7f64e07-caaa-46a5-8b35-b699d2c65f13" providerId="ADAL" clId="{5A96EB44-21E4-4771-8514-804F8E3C58A0}" dt="2022-02-21T22:31:48.971" v="1097" actId="5793"/>
        <pc:sldMkLst>
          <pc:docMk/>
          <pc:sldMk cId="680698275" sldId="266"/>
        </pc:sldMkLst>
        <pc:spChg chg="mod">
          <ac:chgData name="Luka Cigale" userId="a7f64e07-caaa-46a5-8b35-b699d2c65f13" providerId="ADAL" clId="{5A96EB44-21E4-4771-8514-804F8E3C58A0}" dt="2022-02-21T22:31:48.971" v="1097" actId="5793"/>
          <ac:spMkLst>
            <pc:docMk/>
            <pc:sldMk cId="680698275" sldId="266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23:41.524" v="986" actId="14826"/>
          <ac:spMkLst>
            <pc:docMk/>
            <pc:sldMk cId="680698275" sldId="266"/>
            <ac:spMk id="6" creationId="{7B8666AB-97D1-4A1E-9F20-B515C99E4205}"/>
          </ac:spMkLst>
        </pc:spChg>
        <pc:spChg chg="mod">
          <ac:chgData name="Luka Cigale" userId="a7f64e07-caaa-46a5-8b35-b699d2c65f13" providerId="ADAL" clId="{5A96EB44-21E4-4771-8514-804F8E3C58A0}" dt="2022-02-21T22:23:58.434" v="987" actId="14826"/>
          <ac:spMkLst>
            <pc:docMk/>
            <pc:sldMk cId="680698275" sldId="266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22:18:01.842" v="977" actId="6549"/>
          <ac:spMkLst>
            <pc:docMk/>
            <pc:sldMk cId="680698275" sldId="266"/>
            <ac:spMk id="15" creationId="{31AD3EA0-CBF6-4634-8F6D-C152FA514A4E}"/>
          </ac:spMkLst>
        </pc:spChg>
        <pc:grpChg chg="mod">
          <ac:chgData name="Luka Cigale" userId="a7f64e07-caaa-46a5-8b35-b699d2c65f13" providerId="ADAL" clId="{5A96EB44-21E4-4771-8514-804F8E3C58A0}" dt="2022-02-21T22:23:58.434" v="987" actId="14826"/>
          <ac:grpSpMkLst>
            <pc:docMk/>
            <pc:sldMk cId="680698275" sldId="266"/>
            <ac:grpSpMk id="2" creationId="{CF6E206A-8E5D-4730-9BBA-A55C8F41FF5A}"/>
          </ac:grpSpMkLst>
        </pc:grpChg>
        <pc:grpChg chg="mod">
          <ac:chgData name="Luka Cigale" userId="a7f64e07-caaa-46a5-8b35-b699d2c65f13" providerId="ADAL" clId="{5A96EB44-21E4-4771-8514-804F8E3C58A0}" dt="2022-02-21T22:23:41.524" v="986" actId="14826"/>
          <ac:grpSpMkLst>
            <pc:docMk/>
            <pc:sldMk cId="680698275" sldId="266"/>
            <ac:grpSpMk id="4" creationId="{F06502C9-C9C3-41EC-9BD1-3B584920B6E4}"/>
          </ac:grpSpMkLst>
        </pc:grpChg>
        <pc:picChg chg="mod modCrop">
          <ac:chgData name="Luka Cigale" userId="a7f64e07-caaa-46a5-8b35-b699d2c65f13" providerId="ADAL" clId="{5A96EB44-21E4-4771-8514-804F8E3C58A0}" dt="2022-02-21T22:24:19.273" v="989" actId="732"/>
          <ac:picMkLst>
            <pc:docMk/>
            <pc:sldMk cId="680698275" sldId="266"/>
            <ac:picMk id="7" creationId="{0797B4C2-BD7F-4438-8F62-981D9ED9DF70}"/>
          </ac:picMkLst>
        </pc:picChg>
        <pc:picChg chg="mod">
          <ac:chgData name="Luka Cigale" userId="a7f64e07-caaa-46a5-8b35-b699d2c65f13" providerId="ADAL" clId="{5A96EB44-21E4-4771-8514-804F8E3C58A0}" dt="2022-02-21T22:23:58.434" v="987" actId="14826"/>
          <ac:picMkLst>
            <pc:docMk/>
            <pc:sldMk cId="680698275" sldId="266"/>
            <ac:picMk id="10" creationId="{A1468A01-21E2-489F-91A3-07321ABF88EB}"/>
          </ac:picMkLst>
        </pc:picChg>
        <pc:picChg chg="add del mod">
          <ac:chgData name="Luka Cigale" userId="a7f64e07-caaa-46a5-8b35-b699d2c65f13" providerId="ADAL" clId="{5A96EB44-21E4-4771-8514-804F8E3C58A0}" dt="2022-02-21T22:18:34.207" v="984" actId="21"/>
          <ac:picMkLst>
            <pc:docMk/>
            <pc:sldMk cId="680698275" sldId="266"/>
            <ac:picMk id="12" creationId="{0B844AD9-FFA2-426E-A9C7-0AA5D2D4DDC8}"/>
          </ac:picMkLst>
        </pc:picChg>
      </pc:sldChg>
      <pc:sldChg chg="delSp add del setBg delDesignElem">
        <pc:chgData name="Luka Cigale" userId="a7f64e07-caaa-46a5-8b35-b699d2c65f13" providerId="ADAL" clId="{5A96EB44-21E4-4771-8514-804F8E3C58A0}" dt="2022-02-21T22:43:00.835" v="1323" actId="47"/>
        <pc:sldMkLst>
          <pc:docMk/>
          <pc:sldMk cId="1591623330" sldId="267"/>
        </pc:sldMkLst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1" creationId="{2B566528-1B12-4246-9431-5C2D7D081168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3" creationId="{2E80C965-DB6D-4F81-9E9E-B027384D0BD6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5" creationId="{A580F890-B085-4E95-96AA-55AEBEC5CE6E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7" creationId="{D3F51FEB-38FB-4F6C-9F7B-2F2AFAB65463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9" creationId="{1E547BA6-BAE0-43BB-A7CA-60F69CE252F0}"/>
          </ac:spMkLst>
        </pc:spChg>
      </pc:sldChg>
      <pc:sldChg chg="addSp delSp modSp add mod modAnim">
        <pc:chgData name="Luka Cigale" userId="a7f64e07-caaa-46a5-8b35-b699d2c65f13" providerId="ADAL" clId="{5A96EB44-21E4-4771-8514-804F8E3C58A0}" dt="2022-02-21T22:53:00.475" v="1777" actId="21"/>
        <pc:sldMkLst>
          <pc:docMk/>
          <pc:sldMk cId="182601916" sldId="268"/>
        </pc:sldMkLst>
        <pc:spChg chg="del mod">
          <ac:chgData name="Luka Cigale" userId="a7f64e07-caaa-46a5-8b35-b699d2c65f13" providerId="ADAL" clId="{5A96EB44-21E4-4771-8514-804F8E3C58A0}" dt="2022-02-21T22:48:04.900" v="1473" actId="478"/>
          <ac:spMkLst>
            <pc:docMk/>
            <pc:sldMk cId="182601916" sldId="268"/>
            <ac:spMk id="2" creationId="{AEF80045-3CC2-41AE-B754-20DBDBEE1ACF}"/>
          </ac:spMkLst>
        </pc:spChg>
        <pc:spChg chg="mod">
          <ac:chgData name="Luka Cigale" userId="a7f64e07-caaa-46a5-8b35-b699d2c65f13" providerId="ADAL" clId="{5A96EB44-21E4-4771-8514-804F8E3C58A0}" dt="2022-02-21T22:51:56.107" v="1773" actId="20577"/>
          <ac:spMkLst>
            <pc:docMk/>
            <pc:sldMk cId="182601916" sldId="268"/>
            <ac:spMk id="3" creationId="{0573F383-179A-4AA6-A2C5-CF9ABDB114A7}"/>
          </ac:spMkLst>
        </pc:spChg>
        <pc:spChg chg="add del mod">
          <ac:chgData name="Luka Cigale" userId="a7f64e07-caaa-46a5-8b35-b699d2c65f13" providerId="ADAL" clId="{5A96EB44-21E4-4771-8514-804F8E3C58A0}" dt="2022-02-21T22:48:07.123" v="1474" actId="478"/>
          <ac:spMkLst>
            <pc:docMk/>
            <pc:sldMk cId="182601916" sldId="268"/>
            <ac:spMk id="9" creationId="{AED63DDF-182A-4419-A3F7-DDA6EA926BED}"/>
          </ac:spMkLst>
        </pc:spChg>
        <pc:spChg chg="mod">
          <ac:chgData name="Luka Cigale" userId="a7f64e07-caaa-46a5-8b35-b699d2c65f13" providerId="ADAL" clId="{5A96EB44-21E4-4771-8514-804F8E3C58A0}" dt="2022-02-21T22:45:25.947" v="1390"/>
          <ac:spMkLst>
            <pc:docMk/>
            <pc:sldMk cId="182601916" sldId="268"/>
            <ac:spMk id="13" creationId="{B82EFC69-0F99-45E3-8EAB-1FEA5CB058E8}"/>
          </ac:spMkLst>
        </pc:spChg>
        <pc:spChg chg="mod">
          <ac:chgData name="Luka Cigale" userId="a7f64e07-caaa-46a5-8b35-b699d2c65f13" providerId="ADAL" clId="{5A96EB44-21E4-4771-8514-804F8E3C58A0}" dt="2022-02-21T22:47:38.348" v="1470" actId="207"/>
          <ac:spMkLst>
            <pc:docMk/>
            <pc:sldMk cId="182601916" sldId="268"/>
            <ac:spMk id="14" creationId="{57701D00-70F8-4F17-95E1-973389660CE6}"/>
          </ac:spMkLst>
        </pc:spChg>
        <pc:spChg chg="add del mod">
          <ac:chgData name="Luka Cigale" userId="a7f64e07-caaa-46a5-8b35-b699d2c65f13" providerId="ADAL" clId="{5A96EB44-21E4-4771-8514-804F8E3C58A0}" dt="2022-02-21T22:53:00.475" v="1777" actId="21"/>
          <ac:spMkLst>
            <pc:docMk/>
            <pc:sldMk cId="182601916" sldId="268"/>
            <ac:spMk id="19" creationId="{A852DE5C-20A6-490F-8946-CB887C8105F1}"/>
          </ac:spMkLst>
        </pc:spChg>
        <pc:grpChg chg="add mod ord">
          <ac:chgData name="Luka Cigale" userId="a7f64e07-caaa-46a5-8b35-b699d2c65f13" providerId="ADAL" clId="{5A96EB44-21E4-4771-8514-804F8E3C58A0}" dt="2022-02-21T22:47:03.698" v="1465" actId="14100"/>
          <ac:grpSpMkLst>
            <pc:docMk/>
            <pc:sldMk cId="182601916" sldId="268"/>
            <ac:grpSpMk id="12" creationId="{767045ED-7F59-48F9-8132-368159D947A5}"/>
          </ac:grpSpMkLst>
        </pc:grpChg>
        <pc:picChg chg="add del mod">
          <ac:chgData name="Luka Cigale" userId="a7f64e07-caaa-46a5-8b35-b699d2c65f13" providerId="ADAL" clId="{5A96EB44-21E4-4771-8514-804F8E3C58A0}" dt="2022-02-21T22:53:00.475" v="1777" actId="21"/>
          <ac:picMkLst>
            <pc:docMk/>
            <pc:sldMk cId="182601916" sldId="268"/>
            <ac:picMk id="20" creationId="{1C699440-E7C4-4E1A-B841-CD48159125BD}"/>
          </ac:picMkLst>
        </pc:picChg>
        <pc:cxnChg chg="mod">
          <ac:chgData name="Luka Cigale" userId="a7f64e07-caaa-46a5-8b35-b699d2c65f13" providerId="ADAL" clId="{5A96EB44-21E4-4771-8514-804F8E3C58A0}" dt="2022-02-21T22:47:50.700" v="1472" actId="208"/>
          <ac:cxnSpMkLst>
            <pc:docMk/>
            <pc:sldMk cId="182601916" sldId="268"/>
            <ac:cxnSpMk id="5" creationId="{CF4AC920-1D0A-4E3B-BD71-C5226A42D3FD}"/>
          </ac:cxnSpMkLst>
        </pc:cxnChg>
      </pc:sldChg>
      <pc:sldChg chg="add del">
        <pc:chgData name="Luka Cigale" userId="a7f64e07-caaa-46a5-8b35-b699d2c65f13" providerId="ADAL" clId="{5A96EB44-21E4-4771-8514-804F8E3C58A0}" dt="2022-02-21T23:00:45.382" v="1941" actId="2696"/>
        <pc:sldMkLst>
          <pc:docMk/>
          <pc:sldMk cId="1331080803" sldId="271"/>
        </pc:sldMkLst>
      </pc:sldChg>
      <pc:sldChg chg="addSp delSp modSp add del mod">
        <pc:chgData name="Luka Cigale" userId="a7f64e07-caaa-46a5-8b35-b699d2c65f13" providerId="ADAL" clId="{5A96EB44-21E4-4771-8514-804F8E3C58A0}" dt="2022-02-21T23:05:42.124" v="2027" actId="47"/>
        <pc:sldMkLst>
          <pc:docMk/>
          <pc:sldMk cId="3763633983" sldId="272"/>
        </pc:sldMkLst>
        <pc:spChg chg="mod">
          <ac:chgData name="Luka Cigale" userId="a7f64e07-caaa-46a5-8b35-b699d2c65f13" providerId="ADAL" clId="{5A96EB44-21E4-4771-8514-804F8E3C58A0}" dt="2022-02-21T22:56:13.059" v="1922" actId="20577"/>
          <ac:spMkLst>
            <pc:docMk/>
            <pc:sldMk cId="3763633983" sldId="272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05:24.763" v="2025" actId="164"/>
          <ac:spMkLst>
            <pc:docMk/>
            <pc:sldMk cId="3763633983" sldId="272"/>
            <ac:spMk id="18" creationId="{5A3A7ED5-0B0E-4294-B4E0-0578B7A2DCEA}"/>
          </ac:spMkLst>
        </pc:spChg>
        <pc:grpChg chg="add mod">
          <ac:chgData name="Luka Cigale" userId="a7f64e07-caaa-46a5-8b35-b699d2c65f13" providerId="ADAL" clId="{5A96EB44-21E4-4771-8514-804F8E3C58A0}" dt="2022-02-21T23:05:24.763" v="2025" actId="164"/>
          <ac:grpSpMkLst>
            <pc:docMk/>
            <pc:sldMk cId="3763633983" sldId="272"/>
            <ac:grpSpMk id="9" creationId="{4FB329C6-499D-448A-972C-33C5514FB8EF}"/>
          </ac:grpSpMkLst>
        </pc:grpChg>
        <pc:picChg chg="add mod">
          <ac:chgData name="Luka Cigale" userId="a7f64e07-caaa-46a5-8b35-b699d2c65f13" providerId="ADAL" clId="{5A96EB44-21E4-4771-8514-804F8E3C58A0}" dt="2022-02-21T23:05:24.763" v="2025" actId="164"/>
          <ac:picMkLst>
            <pc:docMk/>
            <pc:sldMk cId="3763633983" sldId="272"/>
            <ac:picMk id="19" creationId="{99A5A926-B365-467D-8A45-F024462FDDF5}"/>
          </ac:picMkLst>
        </pc:picChg>
        <pc:cxnChg chg="add del mod">
          <ac:chgData name="Luka Cigale" userId="a7f64e07-caaa-46a5-8b35-b699d2c65f13" providerId="ADAL" clId="{5A96EB44-21E4-4771-8514-804F8E3C58A0}" dt="2022-02-21T22:49:47.818" v="1667" actId="478"/>
          <ac:cxnSpMkLst>
            <pc:docMk/>
            <pc:sldMk cId="3763633983" sldId="272"/>
            <ac:cxnSpMk id="5" creationId="{CF4AC920-1D0A-4E3B-BD71-C5226A42D3FD}"/>
          </ac:cxnSpMkLst>
        </pc:cxnChg>
        <pc:cxnChg chg="add mod">
          <ac:chgData name="Luka Cigale" userId="a7f64e07-caaa-46a5-8b35-b699d2c65f13" providerId="ADAL" clId="{5A96EB44-21E4-4771-8514-804F8E3C58A0}" dt="2022-02-21T22:49:51.210" v="1668" actId="14100"/>
          <ac:cxnSpMkLst>
            <pc:docMk/>
            <pc:sldMk cId="3763633983" sldId="272"/>
            <ac:cxnSpMk id="15" creationId="{161351E1-02CF-44CB-AD90-CB5E36A1499A}"/>
          </ac:cxnSpMkLst>
        </pc:cxnChg>
        <pc:cxnChg chg="mod">
          <ac:chgData name="Luka Cigale" userId="a7f64e07-caaa-46a5-8b35-b699d2c65f13" providerId="ADAL" clId="{5A96EB44-21E4-4771-8514-804F8E3C58A0}" dt="2022-02-21T22:52:05.674" v="1774" actId="14100"/>
          <ac:cxnSpMkLst>
            <pc:docMk/>
            <pc:sldMk cId="3763633983" sldId="272"/>
            <ac:cxnSpMk id="17" creationId="{5F10837D-7CA1-4E3E-BF9D-5856F382B47D}"/>
          </ac:cxnSpMkLst>
        </pc:cxnChg>
        <pc:cxnChg chg="add mod">
          <ac:chgData name="Luka Cigale" userId="a7f64e07-caaa-46a5-8b35-b699d2c65f13" providerId="ADAL" clId="{5A96EB44-21E4-4771-8514-804F8E3C58A0}" dt="2022-02-21T22:56:55.067" v="1929" actId="1582"/>
          <ac:cxnSpMkLst>
            <pc:docMk/>
            <pc:sldMk cId="3763633983" sldId="272"/>
            <ac:cxnSpMk id="20" creationId="{D080747C-3195-4CF0-81B2-8ED02A3E30B3}"/>
          </ac:cxnSpMkLst>
        </pc:cxnChg>
      </pc:sldChg>
      <pc:sldChg chg="addSp delSp modSp new mod setBg">
        <pc:chgData name="Luka Cigale" userId="a7f64e07-caaa-46a5-8b35-b699d2c65f13" providerId="ADAL" clId="{5A96EB44-21E4-4771-8514-804F8E3C58A0}" dt="2022-02-21T22:57:37.160" v="1936" actId="26606"/>
        <pc:sldMkLst>
          <pc:docMk/>
          <pc:sldMk cId="2681456510" sldId="273"/>
        </pc:sldMkLst>
        <pc:spChg chg="del">
          <ac:chgData name="Luka Cigale" userId="a7f64e07-caaa-46a5-8b35-b699d2c65f13" providerId="ADAL" clId="{5A96EB44-21E4-4771-8514-804F8E3C58A0}" dt="2022-02-21T22:57:11.563" v="1931" actId="478"/>
          <ac:spMkLst>
            <pc:docMk/>
            <pc:sldMk cId="2681456510" sldId="273"/>
            <ac:spMk id="2" creationId="{52525B10-37E5-41D4-9675-4AE6F1006F68}"/>
          </ac:spMkLst>
        </pc:spChg>
        <pc:spChg chg="del">
          <ac:chgData name="Luka Cigale" userId="a7f64e07-caaa-46a5-8b35-b699d2c65f13" providerId="ADAL" clId="{5A96EB44-21E4-4771-8514-804F8E3C58A0}" dt="2022-02-21T22:57:12.579" v="1932" actId="478"/>
          <ac:spMkLst>
            <pc:docMk/>
            <pc:sldMk cId="2681456510" sldId="273"/>
            <ac:spMk id="3" creationId="{FC520921-7350-4257-B6DC-EBC9732252CA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0" creationId="{A2509F26-B5DC-4BA7-B476-4CB044237A2E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2" creationId="{DB103EB1-B135-4526-B883-33228FC27FF1}"/>
          </ac:spMkLst>
        </pc:spChg>
        <pc:picChg chg="add mod">
          <ac:chgData name="Luka Cigale" userId="a7f64e07-caaa-46a5-8b35-b699d2c65f13" providerId="ADAL" clId="{5A96EB44-21E4-4771-8514-804F8E3C58A0}" dt="2022-02-21T22:57:37.160" v="1936" actId="26606"/>
          <ac:picMkLst>
            <pc:docMk/>
            <pc:sldMk cId="2681456510" sldId="273"/>
            <ac:picMk id="5" creationId="{5DB887FC-19A0-46FB-9D95-C450A3ED9AAE}"/>
          </ac:picMkLst>
        </pc:picChg>
      </pc:sldChg>
      <pc:sldChg chg="delSp modSp add mod ord">
        <pc:chgData name="Luka Cigale" userId="a7f64e07-caaa-46a5-8b35-b699d2c65f13" providerId="ADAL" clId="{5A96EB44-21E4-4771-8514-804F8E3C58A0}" dt="2022-02-21T23:14:47.122" v="2037" actId="6549"/>
        <pc:sldMkLst>
          <pc:docMk/>
          <pc:sldMk cId="2838921703" sldId="274"/>
        </pc:sldMkLst>
        <pc:spChg chg="mod">
          <ac:chgData name="Luka Cigale" userId="a7f64e07-caaa-46a5-8b35-b699d2c65f13" providerId="ADAL" clId="{5A96EB44-21E4-4771-8514-804F8E3C58A0}" dt="2022-02-21T23:14:47.122" v="2037" actId="6549"/>
          <ac:spMkLst>
            <pc:docMk/>
            <pc:sldMk cId="2838921703" sldId="274"/>
            <ac:spMk id="3" creationId="{0573F383-179A-4AA6-A2C5-CF9ABDB114A7}"/>
          </ac:spMkLst>
        </pc:spChg>
        <pc:cxnChg chg="del">
          <ac:chgData name="Luka Cigale" userId="a7f64e07-caaa-46a5-8b35-b699d2c65f13" providerId="ADAL" clId="{5A96EB44-21E4-4771-8514-804F8E3C58A0}" dt="2022-02-21T23:14:27.140" v="2034" actId="478"/>
          <ac:cxnSpMkLst>
            <pc:docMk/>
            <pc:sldMk cId="2838921703" sldId="274"/>
            <ac:cxnSpMk id="20" creationId="{D080747C-3195-4CF0-81B2-8ED02A3E30B3}"/>
          </ac:cxnSpMkLst>
        </pc:cxnChg>
      </pc:sldChg>
      <pc:sldChg chg="addSp modSp add mod">
        <pc:chgData name="Luka Cigale" userId="a7f64e07-caaa-46a5-8b35-b699d2c65f13" providerId="ADAL" clId="{5A96EB44-21E4-4771-8514-804F8E3C58A0}" dt="2022-02-21T23:06:46.771" v="2028" actId="14100"/>
        <pc:sldMkLst>
          <pc:docMk/>
          <pc:sldMk cId="3701486417" sldId="275"/>
        </pc:sldMkLst>
        <pc:spChg chg="mod">
          <ac:chgData name="Luka Cigale" userId="a7f64e07-caaa-46a5-8b35-b699d2c65f13" providerId="ADAL" clId="{5A96EB44-21E4-4771-8514-804F8E3C58A0}" dt="2022-02-21T23:05:06.708" v="2024" actId="20577"/>
          <ac:spMkLst>
            <pc:docMk/>
            <pc:sldMk cId="3701486417" sldId="275"/>
            <ac:spMk id="3" creationId="{0573F383-179A-4AA6-A2C5-CF9ABDB114A7}"/>
          </ac:spMkLst>
        </pc:spChg>
        <pc:spChg chg="mod">
          <ac:chgData name="Luka Cigale" userId="a7f64e07-caaa-46a5-8b35-b699d2c65f13" providerId="ADAL" clId="{5A96EB44-21E4-4771-8514-804F8E3C58A0}" dt="2022-02-21T23:05:30.693" v="2026"/>
          <ac:spMkLst>
            <pc:docMk/>
            <pc:sldMk cId="3701486417" sldId="275"/>
            <ac:spMk id="16" creationId="{57F32FD5-9BCF-4A61-A912-AC8E325AC4F6}"/>
          </ac:spMkLst>
        </pc:spChg>
        <pc:grpChg chg="add mod">
          <ac:chgData name="Luka Cigale" userId="a7f64e07-caaa-46a5-8b35-b699d2c65f13" providerId="ADAL" clId="{5A96EB44-21E4-4771-8514-804F8E3C58A0}" dt="2022-02-21T23:05:30.693" v="2026"/>
          <ac:grpSpMkLst>
            <pc:docMk/>
            <pc:sldMk cId="3701486417" sldId="275"/>
            <ac:grpSpMk id="15" creationId="{5A961E3C-D2FB-4572-9626-F6F3D19D2F92}"/>
          </ac:grpSpMkLst>
        </pc:grpChg>
        <pc:picChg chg="mod">
          <ac:chgData name="Luka Cigale" userId="a7f64e07-caaa-46a5-8b35-b699d2c65f13" providerId="ADAL" clId="{5A96EB44-21E4-4771-8514-804F8E3C58A0}" dt="2022-02-21T23:05:30.693" v="2026"/>
          <ac:picMkLst>
            <pc:docMk/>
            <pc:sldMk cId="3701486417" sldId="275"/>
            <ac:picMk id="18" creationId="{20B66A0D-90F6-4D5C-8C84-6B232C654578}"/>
          </ac:picMkLst>
        </pc:picChg>
        <pc:cxnChg chg="mod">
          <ac:chgData name="Luka Cigale" userId="a7f64e07-caaa-46a5-8b35-b699d2c65f13" providerId="ADAL" clId="{5A96EB44-21E4-4771-8514-804F8E3C58A0}" dt="2022-02-21T23:06:46.771" v="2028" actId="14100"/>
          <ac:cxnSpMkLst>
            <pc:docMk/>
            <pc:sldMk cId="3701486417" sldId="275"/>
            <ac:cxnSpMk id="17" creationId="{5F10837D-7CA1-4E3E-BF9D-5856F382B47D}"/>
          </ac:cxnSpMkLst>
        </pc:cxnChg>
      </pc:sldChg>
      <pc:sldChg chg="addSp delSp modSp add mod">
        <pc:chgData name="Luka Cigale" userId="a7f64e07-caaa-46a5-8b35-b699d2c65f13" providerId="ADAL" clId="{5A96EB44-21E4-4771-8514-804F8E3C58A0}" dt="2022-02-21T23:16:57.164" v="2062" actId="20577"/>
        <pc:sldMkLst>
          <pc:docMk/>
          <pc:sldMk cId="416108122" sldId="276"/>
        </pc:sldMkLst>
        <pc:spChg chg="mod">
          <ac:chgData name="Luka Cigale" userId="a7f64e07-caaa-46a5-8b35-b699d2c65f13" providerId="ADAL" clId="{5A96EB44-21E4-4771-8514-804F8E3C58A0}" dt="2022-02-21T23:16:57.164" v="2062" actId="20577"/>
          <ac:spMkLst>
            <pc:docMk/>
            <pc:sldMk cId="416108122" sldId="276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16:23.059" v="2058" actId="1076"/>
          <ac:spMkLst>
            <pc:docMk/>
            <pc:sldMk cId="416108122" sldId="276"/>
            <ac:spMk id="16" creationId="{24F54F03-3E77-49C2-9B5F-BF7BD437F247}"/>
          </ac:spMkLst>
        </pc:spChg>
        <pc:spChg chg="del">
          <ac:chgData name="Luka Cigale" userId="a7f64e07-caaa-46a5-8b35-b699d2c65f13" providerId="ADAL" clId="{5A96EB44-21E4-4771-8514-804F8E3C58A0}" dt="2022-02-21T23:15:55.372" v="2054" actId="478"/>
          <ac:spMkLst>
            <pc:docMk/>
            <pc:sldMk cId="416108122" sldId="276"/>
            <ac:spMk id="18" creationId="{5A3A7ED5-0B0E-4294-B4E0-0578B7A2DCEA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0" creationId="{1F2646DB-18A8-4F5F-979D-2D3591B70B22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2" creationId="{91CB73E5-83C5-49C0-AF65-7EE59E81284D}"/>
          </ac:spMkLst>
        </pc:spChg>
        <pc:picChg chg="del">
          <ac:chgData name="Luka Cigale" userId="a7f64e07-caaa-46a5-8b35-b699d2c65f13" providerId="ADAL" clId="{5A96EB44-21E4-4771-8514-804F8E3C58A0}" dt="2022-02-21T23:15:55.372" v="2054" actId="478"/>
          <ac:picMkLst>
            <pc:docMk/>
            <pc:sldMk cId="416108122" sldId="276"/>
            <ac:picMk id="19" creationId="{99A5A926-B365-467D-8A45-F024462FDDF5}"/>
          </ac:picMkLst>
        </pc:picChg>
        <pc:picChg chg="add mod">
          <ac:chgData name="Luka Cigale" userId="a7f64e07-caaa-46a5-8b35-b699d2c65f13" providerId="ADAL" clId="{5A96EB44-21E4-4771-8514-804F8E3C58A0}" dt="2022-02-21T23:16:17.443" v="2057" actId="1076"/>
          <ac:picMkLst>
            <pc:docMk/>
            <pc:sldMk cId="416108122" sldId="276"/>
            <ac:picMk id="24" creationId="{2B3FBE74-DACF-4E1E-97F7-E7E53C2D6EA5}"/>
          </ac:picMkLst>
        </pc:picChg>
        <pc:picChg chg="add mod">
          <ac:chgData name="Luka Cigale" userId="a7f64e07-caaa-46a5-8b35-b699d2c65f13" providerId="ADAL" clId="{5A96EB44-21E4-4771-8514-804F8E3C58A0}" dt="2022-02-21T23:16:23.059" v="2058" actId="1076"/>
          <ac:picMkLst>
            <pc:docMk/>
            <pc:sldMk cId="416108122" sldId="276"/>
            <ac:picMk id="26" creationId="{ACCAA07B-3C70-40AC-A4DE-73925C6C0102}"/>
          </ac:picMkLst>
        </pc:picChg>
        <pc:cxnChg chg="mod">
          <ac:chgData name="Luka Cigale" userId="a7f64e07-caaa-46a5-8b35-b699d2c65f13" providerId="ADAL" clId="{5A96EB44-21E4-4771-8514-804F8E3C58A0}" dt="2022-02-21T23:16:41.889" v="2061" actId="208"/>
          <ac:cxnSpMkLst>
            <pc:docMk/>
            <pc:sldMk cId="416108122" sldId="276"/>
            <ac:cxnSpMk id="15" creationId="{161351E1-02CF-44CB-AD90-CB5E36A1499A}"/>
          </ac:cxnSpMkLst>
        </pc:cxnChg>
      </pc:sldChg>
      <pc:sldChg chg="delSp modSp add mod ord">
        <pc:chgData name="Luka Cigale" userId="a7f64e07-caaa-46a5-8b35-b699d2c65f13" providerId="ADAL" clId="{5A96EB44-21E4-4771-8514-804F8E3C58A0}" dt="2022-02-21T23:20:36.860" v="2214" actId="20577"/>
        <pc:sldMkLst>
          <pc:docMk/>
          <pc:sldMk cId="1207410230" sldId="277"/>
        </pc:sldMkLst>
        <pc:spChg chg="mod">
          <ac:chgData name="Luka Cigale" userId="a7f64e07-caaa-46a5-8b35-b699d2c65f13" providerId="ADAL" clId="{5A96EB44-21E4-4771-8514-804F8E3C58A0}" dt="2022-02-21T23:20:36.860" v="2214" actId="20577"/>
          <ac:spMkLst>
            <pc:docMk/>
            <pc:sldMk cId="1207410230" sldId="277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3:17:35.047" v="2074" actId="20577"/>
          <ac:spMkLst>
            <pc:docMk/>
            <pc:sldMk cId="1207410230" sldId="277"/>
            <ac:spMk id="15" creationId="{31AD3EA0-CBF6-4634-8F6D-C152FA514A4E}"/>
          </ac:spMkLst>
        </pc:spChg>
        <pc:grpChg chg="del">
          <ac:chgData name="Luka Cigale" userId="a7f64e07-caaa-46a5-8b35-b699d2c65f13" providerId="ADAL" clId="{5A96EB44-21E4-4771-8514-804F8E3C58A0}" dt="2022-02-21T23:17:38.947" v="2076" actId="478"/>
          <ac:grpSpMkLst>
            <pc:docMk/>
            <pc:sldMk cId="1207410230" sldId="277"/>
            <ac:grpSpMk id="2" creationId="{CF6E206A-8E5D-4730-9BBA-A55C8F41FF5A}"/>
          </ac:grpSpMkLst>
        </pc:grpChg>
        <pc:grpChg chg="del">
          <ac:chgData name="Luka Cigale" userId="a7f64e07-caaa-46a5-8b35-b699d2c65f13" providerId="ADAL" clId="{5A96EB44-21E4-4771-8514-804F8E3C58A0}" dt="2022-02-21T23:17:38.325" v="2075" actId="478"/>
          <ac:grpSpMkLst>
            <pc:docMk/>
            <pc:sldMk cId="1207410230" sldId="277"/>
            <ac:grpSpMk id="4" creationId="{F06502C9-C9C3-41EC-9BD1-3B584920B6E4}"/>
          </ac:grpSpMkLst>
        </pc:grpChg>
      </pc:sldChg>
    </pc:docChg>
  </pc:docChgLst>
  <pc:docChgLst>
    <pc:chgData name="Luka Cigale" userId="a7f64e07-caaa-46a5-8b35-b699d2c65f13" providerId="ADAL" clId="{1882AFA9-BE62-4092-B70B-DE1AE13D71F7}"/>
    <pc:docChg chg="undo custSel modSld">
      <pc:chgData name="Luka Cigale" userId="a7f64e07-caaa-46a5-8b35-b699d2c65f13" providerId="ADAL" clId="{1882AFA9-BE62-4092-B70B-DE1AE13D71F7}" dt="2022-02-22T08:25:09.539" v="402" actId="20577"/>
      <pc:docMkLst>
        <pc:docMk/>
      </pc:docMkLst>
      <pc:sldChg chg="modSp">
        <pc:chgData name="Luka Cigale" userId="a7f64e07-caaa-46a5-8b35-b699d2c65f13" providerId="ADAL" clId="{1882AFA9-BE62-4092-B70B-DE1AE13D71F7}" dt="2022-02-22T08:20:15.147" v="375" actId="20577"/>
        <pc:sldMkLst>
          <pc:docMk/>
          <pc:sldMk cId="1830120762" sldId="258"/>
        </pc:sldMkLst>
        <pc:spChg chg="mod">
          <ac:chgData name="Luka Cigale" userId="a7f64e07-caaa-46a5-8b35-b699d2c65f13" providerId="ADAL" clId="{1882AFA9-BE62-4092-B70B-DE1AE13D71F7}" dt="2022-02-22T08:20:15.147" v="375" actId="20577"/>
          <ac:spMkLst>
            <pc:docMk/>
            <pc:sldMk cId="1830120762" sldId="258"/>
            <ac:spMk id="3" creationId="{21B1E1D5-CA6D-4A19-8FA6-C2963D984C79}"/>
          </ac:spMkLst>
        </pc:spChg>
      </pc:sldChg>
      <pc:sldChg chg="modSp mod">
        <pc:chgData name="Luka Cigale" userId="a7f64e07-caaa-46a5-8b35-b699d2c65f13" providerId="ADAL" clId="{1882AFA9-BE62-4092-B70B-DE1AE13D71F7}" dt="2022-02-22T08:23:10.325" v="382" actId="20577"/>
        <pc:sldMkLst>
          <pc:docMk/>
          <pc:sldMk cId="865269287" sldId="259"/>
        </pc:sldMkLst>
        <pc:spChg chg="mod">
          <ac:chgData name="Luka Cigale" userId="a7f64e07-caaa-46a5-8b35-b699d2c65f13" providerId="ADAL" clId="{1882AFA9-BE62-4092-B70B-DE1AE13D71F7}" dt="2022-02-22T07:56:43.092" v="10" actId="20577"/>
          <ac:spMkLst>
            <pc:docMk/>
            <pc:sldMk cId="865269287" sldId="259"/>
            <ac:spMk id="3" creationId="{21B1E1D5-CA6D-4A19-8FA6-C2963D984C79}"/>
          </ac:spMkLst>
        </pc:spChg>
        <pc:spChg chg="mod">
          <ac:chgData name="Luka Cigale" userId="a7f64e07-caaa-46a5-8b35-b699d2c65f13" providerId="ADAL" clId="{1882AFA9-BE62-4092-B70B-DE1AE13D71F7}" dt="2022-02-22T08:23:10.325" v="382" actId="20577"/>
          <ac:spMkLst>
            <pc:docMk/>
            <pc:sldMk cId="865269287" sldId="259"/>
            <ac:spMk id="15" creationId="{81C94988-86DB-4397-88C4-CE23002A80EE}"/>
          </ac:spMkLst>
        </pc:spChg>
      </pc:sldChg>
      <pc:sldChg chg="modSp mod">
        <pc:chgData name="Luka Cigale" userId="a7f64e07-caaa-46a5-8b35-b699d2c65f13" providerId="ADAL" clId="{1882AFA9-BE62-4092-B70B-DE1AE13D71F7}" dt="2022-02-22T08:16:21.525" v="347" actId="20577"/>
        <pc:sldMkLst>
          <pc:docMk/>
          <pc:sldMk cId="3774179367" sldId="261"/>
        </pc:sldMkLst>
        <pc:spChg chg="mod">
          <ac:chgData name="Luka Cigale" userId="a7f64e07-caaa-46a5-8b35-b699d2c65f13" providerId="ADAL" clId="{1882AFA9-BE62-4092-B70B-DE1AE13D71F7}" dt="2022-02-22T08:15:52.251" v="326" actId="20577"/>
          <ac:spMkLst>
            <pc:docMk/>
            <pc:sldMk cId="3774179367" sldId="261"/>
            <ac:spMk id="3" creationId="{21B1E1D5-CA6D-4A19-8FA6-C2963D984C79}"/>
          </ac:spMkLst>
        </pc:spChg>
        <pc:spChg chg="mod">
          <ac:chgData name="Luka Cigale" userId="a7f64e07-caaa-46a5-8b35-b699d2c65f13" providerId="ADAL" clId="{1882AFA9-BE62-4092-B70B-DE1AE13D71F7}" dt="2022-02-22T08:16:21.525" v="347" actId="20577"/>
          <ac:spMkLst>
            <pc:docMk/>
            <pc:sldMk cId="3774179367" sldId="261"/>
            <ac:spMk id="23" creationId="{AD7AB1CF-3474-4BD3-887C-211E54D03A94}"/>
          </ac:spMkLst>
        </pc:spChg>
      </pc:sldChg>
      <pc:sldChg chg="modSp mod addAnim delAnim">
        <pc:chgData name="Luka Cigale" userId="a7f64e07-caaa-46a5-8b35-b699d2c65f13" providerId="ADAL" clId="{1882AFA9-BE62-4092-B70B-DE1AE13D71F7}" dt="2022-02-22T08:15:18.144" v="324" actId="20577"/>
        <pc:sldMkLst>
          <pc:docMk/>
          <pc:sldMk cId="2622345559" sldId="262"/>
        </pc:sldMkLst>
        <pc:graphicFrameChg chg="modGraphic">
          <ac:chgData name="Luka Cigale" userId="a7f64e07-caaa-46a5-8b35-b699d2c65f13" providerId="ADAL" clId="{1882AFA9-BE62-4092-B70B-DE1AE13D71F7}" dt="2022-02-22T08:15:18.144" v="324" actId="20577"/>
          <ac:graphicFrameMkLst>
            <pc:docMk/>
            <pc:sldMk cId="2622345559" sldId="262"/>
            <ac:graphicFrameMk id="2" creationId="{3C1A4C86-3E00-4D0E-98AA-F118D0F15D86}"/>
          </ac:graphicFrameMkLst>
        </pc:graphicFrameChg>
      </pc:sldChg>
      <pc:sldChg chg="modSp mod">
        <pc:chgData name="Luka Cigale" userId="a7f64e07-caaa-46a5-8b35-b699d2c65f13" providerId="ADAL" clId="{1882AFA9-BE62-4092-B70B-DE1AE13D71F7}" dt="2022-02-22T08:11:12.884" v="295" actId="20577"/>
        <pc:sldMkLst>
          <pc:docMk/>
          <pc:sldMk cId="379144685" sldId="264"/>
        </pc:sldMkLst>
        <pc:spChg chg="mod">
          <ac:chgData name="Luka Cigale" userId="a7f64e07-caaa-46a5-8b35-b699d2c65f13" providerId="ADAL" clId="{1882AFA9-BE62-4092-B70B-DE1AE13D71F7}" dt="2022-02-22T08:11:12.884" v="295" actId="20577"/>
          <ac:spMkLst>
            <pc:docMk/>
            <pc:sldMk cId="379144685" sldId="264"/>
            <ac:spMk id="8" creationId="{2E7A206F-9740-4992-AAC8-03CB56FFD139}"/>
          </ac:spMkLst>
        </pc:spChg>
      </pc:sldChg>
      <pc:sldChg chg="modSp mod">
        <pc:chgData name="Luka Cigale" userId="a7f64e07-caaa-46a5-8b35-b699d2c65f13" providerId="ADAL" clId="{1882AFA9-BE62-4092-B70B-DE1AE13D71F7}" dt="2022-02-22T08:23:57.859" v="395" actId="20577"/>
        <pc:sldMkLst>
          <pc:docMk/>
          <pc:sldMk cId="182601916" sldId="268"/>
        </pc:sldMkLst>
        <pc:spChg chg="mod">
          <ac:chgData name="Luka Cigale" userId="a7f64e07-caaa-46a5-8b35-b699d2c65f13" providerId="ADAL" clId="{1882AFA9-BE62-4092-B70B-DE1AE13D71F7}" dt="2022-02-22T08:23:57.859" v="395" actId="20577"/>
          <ac:spMkLst>
            <pc:docMk/>
            <pc:sldMk cId="182601916" sldId="268"/>
            <ac:spMk id="3" creationId="{0573F383-179A-4AA6-A2C5-CF9ABDB114A7}"/>
          </ac:spMkLst>
        </pc:spChg>
      </pc:sldChg>
      <pc:sldChg chg="modSp mod">
        <pc:chgData name="Luka Cigale" userId="a7f64e07-caaa-46a5-8b35-b699d2c65f13" providerId="ADAL" clId="{1882AFA9-BE62-4092-B70B-DE1AE13D71F7}" dt="2022-02-22T08:12:47.732" v="303" actId="20577"/>
        <pc:sldMkLst>
          <pc:docMk/>
          <pc:sldMk cId="2838921703" sldId="274"/>
        </pc:sldMkLst>
        <pc:spChg chg="mod">
          <ac:chgData name="Luka Cigale" userId="a7f64e07-caaa-46a5-8b35-b699d2c65f13" providerId="ADAL" clId="{1882AFA9-BE62-4092-B70B-DE1AE13D71F7}" dt="2022-02-22T08:12:47.732" v="303" actId="20577"/>
          <ac:spMkLst>
            <pc:docMk/>
            <pc:sldMk cId="2838921703" sldId="274"/>
            <ac:spMk id="3" creationId="{0573F383-179A-4AA6-A2C5-CF9ABDB114A7}"/>
          </ac:spMkLst>
        </pc:spChg>
      </pc:sldChg>
      <pc:sldChg chg="modSp mod">
        <pc:chgData name="Luka Cigale" userId="a7f64e07-caaa-46a5-8b35-b699d2c65f13" providerId="ADAL" clId="{1882AFA9-BE62-4092-B70B-DE1AE13D71F7}" dt="2022-02-22T08:25:09.539" v="402" actId="20577"/>
        <pc:sldMkLst>
          <pc:docMk/>
          <pc:sldMk cId="3701486417" sldId="275"/>
        </pc:sldMkLst>
        <pc:spChg chg="mod">
          <ac:chgData name="Luka Cigale" userId="a7f64e07-caaa-46a5-8b35-b699d2c65f13" providerId="ADAL" clId="{1882AFA9-BE62-4092-B70B-DE1AE13D71F7}" dt="2022-02-22T08:25:09.539" v="402" actId="20577"/>
          <ac:spMkLst>
            <pc:docMk/>
            <pc:sldMk cId="3701486417" sldId="275"/>
            <ac:spMk id="3" creationId="{0573F383-179A-4AA6-A2C5-CF9ABDB114A7}"/>
          </ac:spMkLst>
        </pc:spChg>
      </pc:sldChg>
      <pc:sldChg chg="modSp">
        <pc:chgData name="Luka Cigale" userId="a7f64e07-caaa-46a5-8b35-b699d2c65f13" providerId="ADAL" clId="{1882AFA9-BE62-4092-B70B-DE1AE13D71F7}" dt="2022-02-22T08:10:42.952" v="276" actId="20577"/>
        <pc:sldMkLst>
          <pc:docMk/>
          <pc:sldMk cId="1207410230" sldId="277"/>
        </pc:sldMkLst>
        <pc:spChg chg="mod">
          <ac:chgData name="Luka Cigale" userId="a7f64e07-caaa-46a5-8b35-b699d2c65f13" providerId="ADAL" clId="{1882AFA9-BE62-4092-B70B-DE1AE13D71F7}" dt="2022-02-22T08:10:42.952" v="276" actId="20577"/>
          <ac:spMkLst>
            <pc:docMk/>
            <pc:sldMk cId="1207410230" sldId="277"/>
            <ac:spMk id="3" creationId="{21B1E1D5-CA6D-4A19-8FA6-C2963D984C79}"/>
          </ac:spMkLst>
        </pc:spChg>
      </pc:sldChg>
    </pc:docChg>
  </pc:docChgLst>
  <pc:docChgLst>
    <pc:chgData name="Luka Cigale" userId="a7f64e07-caaa-46a5-8b35-b699d2c65f13" providerId="ADAL" clId="{BC59E9E7-28A6-42D7-B420-0773BBD83D6C}"/>
    <pc:docChg chg="undo custSel modSld">
      <pc:chgData name="Luka Cigale" userId="a7f64e07-caaa-46a5-8b35-b699d2c65f13" providerId="ADAL" clId="{BC59E9E7-28A6-42D7-B420-0773BBD83D6C}" dt="2022-02-22T00:38:35.619" v="536" actId="20577"/>
      <pc:docMkLst>
        <pc:docMk/>
      </pc:docMkLst>
      <pc:sldChg chg="modSp mod">
        <pc:chgData name="Luka Cigale" userId="a7f64e07-caaa-46a5-8b35-b699d2c65f13" providerId="ADAL" clId="{BC59E9E7-28A6-42D7-B420-0773BBD83D6C}" dt="2022-02-21T23:23:20.148" v="11" actId="1076"/>
        <pc:sldMkLst>
          <pc:docMk/>
          <pc:sldMk cId="3566366452" sldId="256"/>
        </pc:sldMkLst>
        <pc:spChg chg="mod">
          <ac:chgData name="Luka Cigale" userId="a7f64e07-caaa-46a5-8b35-b699d2c65f13" providerId="ADAL" clId="{BC59E9E7-28A6-42D7-B420-0773BBD83D6C}" dt="2022-02-21T23:22:28.357" v="5" actId="20577"/>
          <ac:spMkLst>
            <pc:docMk/>
            <pc:sldMk cId="3566366452" sldId="256"/>
            <ac:spMk id="2" creationId="{320C9C1B-4299-48E7-96D9-1F0B8D1C3661}"/>
          </ac:spMkLst>
        </pc:spChg>
        <pc:spChg chg="mod">
          <ac:chgData name="Luka Cigale" userId="a7f64e07-caaa-46a5-8b35-b699d2c65f13" providerId="ADAL" clId="{BC59E9E7-28A6-42D7-B420-0773BBD83D6C}" dt="2022-02-21T23:23:01.995" v="6"/>
          <ac:spMkLst>
            <pc:docMk/>
            <pc:sldMk cId="3566366452" sldId="256"/>
            <ac:spMk id="3" creationId="{D00A0771-EF64-4B26-8E3F-75AA27D9BD38}"/>
          </ac:spMkLst>
        </pc:spChg>
        <pc:spChg chg="mod">
          <ac:chgData name="Luka Cigale" userId="a7f64e07-caaa-46a5-8b35-b699d2c65f13" providerId="ADAL" clId="{BC59E9E7-28A6-42D7-B420-0773BBD83D6C}" dt="2022-02-21T23:23:20.148" v="11" actId="1076"/>
          <ac:spMkLst>
            <pc:docMk/>
            <pc:sldMk cId="3566366452" sldId="256"/>
            <ac:spMk id="8" creationId="{57B93511-18B7-4713-9891-961FE2F264E5}"/>
          </ac:spMkLst>
        </pc:spChg>
      </pc:sldChg>
      <pc:sldChg chg="modSp mod modAnim">
        <pc:chgData name="Luka Cigale" userId="a7f64e07-caaa-46a5-8b35-b699d2c65f13" providerId="ADAL" clId="{BC59E9E7-28A6-42D7-B420-0773BBD83D6C}" dt="2022-02-21T23:26:19.568" v="18"/>
        <pc:sldMkLst>
          <pc:docMk/>
          <pc:sldMk cId="3900329490" sldId="257"/>
        </pc:sldMkLst>
        <pc:spChg chg="mod">
          <ac:chgData name="Luka Cigale" userId="a7f64e07-caaa-46a5-8b35-b699d2c65f13" providerId="ADAL" clId="{BC59E9E7-28A6-42D7-B420-0773BBD83D6C}" dt="2022-02-21T23:26:06.727" v="16"/>
          <ac:spMkLst>
            <pc:docMk/>
            <pc:sldMk cId="3900329490" sldId="257"/>
            <ac:spMk id="3" creationId="{21B1E1D5-CA6D-4A19-8FA6-C2963D984C79}"/>
          </ac:spMkLst>
        </pc:spChg>
        <pc:spChg chg="mod">
          <ac:chgData name="Luka Cigale" userId="a7f64e07-caaa-46a5-8b35-b699d2c65f13" providerId="ADAL" clId="{BC59E9E7-28A6-42D7-B420-0773BBD83D6C}" dt="2022-02-21T23:26:06.759" v="17" actId="27636"/>
          <ac:spMkLst>
            <pc:docMk/>
            <pc:sldMk cId="3900329490" sldId="257"/>
            <ac:spMk id="8" creationId="{E708E84F-A6F0-4061-8276-7904E93196F5}"/>
          </ac:spMkLst>
        </pc:spChg>
        <pc:spChg chg="mod">
          <ac:chgData name="Luka Cigale" userId="a7f64e07-caaa-46a5-8b35-b699d2c65f13" providerId="ADAL" clId="{BC59E9E7-28A6-42D7-B420-0773BBD83D6C}" dt="2022-02-21T23:25:41.769" v="15"/>
          <ac:spMkLst>
            <pc:docMk/>
            <pc:sldMk cId="3900329490" sldId="257"/>
            <ac:spMk id="9" creationId="{3DC56C2F-E6DC-4A58-9DDB-199980DE6E4C}"/>
          </ac:spMkLst>
        </pc:spChg>
        <pc:spChg chg="mod">
          <ac:chgData name="Luka Cigale" userId="a7f64e07-caaa-46a5-8b35-b699d2c65f13" providerId="ADAL" clId="{BC59E9E7-28A6-42D7-B420-0773BBD83D6C}" dt="2022-02-21T23:26:19.568" v="18"/>
          <ac:spMkLst>
            <pc:docMk/>
            <pc:sldMk cId="3900329490" sldId="257"/>
            <ac:spMk id="10" creationId="{74FED518-3933-43B0-B1DB-3482BE30516E}"/>
          </ac:spMkLst>
        </pc:spChg>
        <pc:grpChg chg="mod">
          <ac:chgData name="Luka Cigale" userId="a7f64e07-caaa-46a5-8b35-b699d2c65f13" providerId="ADAL" clId="{BC59E9E7-28A6-42D7-B420-0773BBD83D6C}" dt="2022-02-21T23:23:40.332" v="14" actId="14100"/>
          <ac:grpSpMkLst>
            <pc:docMk/>
            <pc:sldMk cId="3900329490" sldId="257"/>
            <ac:grpSpMk id="14" creationId="{63044C15-991B-45DF-B7B4-BAB6C44F4645}"/>
          </ac:grpSpMkLst>
        </pc:grpChg>
      </pc:sldChg>
      <pc:sldChg chg="addSp delSp modSp mod delAnim modAnim">
        <pc:chgData name="Luka Cigale" userId="a7f64e07-caaa-46a5-8b35-b699d2c65f13" providerId="ADAL" clId="{BC59E9E7-28A6-42D7-B420-0773BBD83D6C}" dt="2022-02-21T23:29:04.893" v="168" actId="20577"/>
        <pc:sldMkLst>
          <pc:docMk/>
          <pc:sldMk cId="1830120762" sldId="258"/>
        </pc:sldMkLst>
        <pc:spChg chg="mod">
          <ac:chgData name="Luka Cigale" userId="a7f64e07-caaa-46a5-8b35-b699d2c65f13" providerId="ADAL" clId="{BC59E9E7-28A6-42D7-B420-0773BBD83D6C}" dt="2022-02-21T23:29:04.893" v="168" actId="20577"/>
          <ac:spMkLst>
            <pc:docMk/>
            <pc:sldMk cId="1830120762" sldId="258"/>
            <ac:spMk id="3" creationId="{21B1E1D5-CA6D-4A19-8FA6-C2963D984C79}"/>
          </ac:spMkLst>
        </pc:spChg>
        <pc:spChg chg="add del">
          <ac:chgData name="Luka Cigale" userId="a7f64e07-caaa-46a5-8b35-b699d2c65f13" providerId="ADAL" clId="{BC59E9E7-28A6-42D7-B420-0773BBD83D6C}" dt="2022-02-21T23:26:40.528" v="20" actId="22"/>
          <ac:spMkLst>
            <pc:docMk/>
            <pc:sldMk cId="1830120762" sldId="258"/>
            <ac:spMk id="16" creationId="{0B137A13-A3BB-4717-85D1-03CDBE957E84}"/>
          </ac:spMkLst>
        </pc:spChg>
        <pc:spChg chg="mod">
          <ac:chgData name="Luka Cigale" userId="a7f64e07-caaa-46a5-8b35-b699d2c65f13" providerId="ADAL" clId="{BC59E9E7-28A6-42D7-B420-0773BBD83D6C}" dt="2022-02-21T23:26:45.773" v="21"/>
          <ac:spMkLst>
            <pc:docMk/>
            <pc:sldMk cId="1830120762" sldId="258"/>
            <ac:spMk id="18" creationId="{67B8DD5E-1970-4EC8-AD90-C732858B68EA}"/>
          </ac:spMkLst>
        </pc:spChg>
        <pc:spChg chg="mod">
          <ac:chgData name="Luka Cigale" userId="a7f64e07-caaa-46a5-8b35-b699d2c65f13" providerId="ADAL" clId="{BC59E9E7-28A6-42D7-B420-0773BBD83D6C}" dt="2022-02-21T23:26:45.773" v="21"/>
          <ac:spMkLst>
            <pc:docMk/>
            <pc:sldMk cId="1830120762" sldId="258"/>
            <ac:spMk id="19" creationId="{D70A9A30-5CD0-41BE-B217-0F0E2697EED0}"/>
          </ac:spMkLst>
        </pc:spChg>
        <pc:spChg chg="mod">
          <ac:chgData name="Luka Cigale" userId="a7f64e07-caaa-46a5-8b35-b699d2c65f13" providerId="ADAL" clId="{BC59E9E7-28A6-42D7-B420-0773BBD83D6C}" dt="2022-02-21T23:26:51.284" v="24"/>
          <ac:spMkLst>
            <pc:docMk/>
            <pc:sldMk cId="1830120762" sldId="258"/>
            <ac:spMk id="21" creationId="{C156BB84-1644-4964-8111-AAF55E447051}"/>
          </ac:spMkLst>
        </pc:spChg>
        <pc:spChg chg="mod">
          <ac:chgData name="Luka Cigale" userId="a7f64e07-caaa-46a5-8b35-b699d2c65f13" providerId="ADAL" clId="{BC59E9E7-28A6-42D7-B420-0773BBD83D6C}" dt="2022-02-21T23:26:56.997" v="33" actId="20577"/>
          <ac:spMkLst>
            <pc:docMk/>
            <pc:sldMk cId="1830120762" sldId="258"/>
            <ac:spMk id="22" creationId="{4EF2DB25-31C1-4241-B8F7-C6B9C5092737}"/>
          </ac:spMkLst>
        </pc:spChg>
        <pc:grpChg chg="add del mod">
          <ac:chgData name="Luka Cigale" userId="a7f64e07-caaa-46a5-8b35-b699d2c65f13" providerId="ADAL" clId="{BC59E9E7-28A6-42D7-B420-0773BBD83D6C}" dt="2022-02-21T23:26:47.718" v="22"/>
          <ac:grpSpMkLst>
            <pc:docMk/>
            <pc:sldMk cId="1830120762" sldId="258"/>
            <ac:grpSpMk id="17" creationId="{F67414C1-E475-4573-8348-9946D86A90A7}"/>
          </ac:grpSpMkLst>
        </pc:grpChg>
        <pc:grpChg chg="add mod">
          <ac:chgData name="Luka Cigale" userId="a7f64e07-caaa-46a5-8b35-b699d2c65f13" providerId="ADAL" clId="{BC59E9E7-28A6-42D7-B420-0773BBD83D6C}" dt="2022-02-21T23:26:51.284" v="24"/>
          <ac:grpSpMkLst>
            <pc:docMk/>
            <pc:sldMk cId="1830120762" sldId="258"/>
            <ac:grpSpMk id="20" creationId="{BD5D96DA-6F47-4655-B466-DF847BAB0AF3}"/>
          </ac:grpSpMkLst>
        </pc:grpChg>
        <pc:grpChg chg="del">
          <ac:chgData name="Luka Cigale" userId="a7f64e07-caaa-46a5-8b35-b699d2c65f13" providerId="ADAL" clId="{BC59E9E7-28A6-42D7-B420-0773BBD83D6C}" dt="2022-02-21T23:26:50.494" v="23" actId="478"/>
          <ac:grpSpMkLst>
            <pc:docMk/>
            <pc:sldMk cId="1830120762" sldId="258"/>
            <ac:grpSpMk id="23" creationId="{15E7F606-D67B-41DA-8D75-3A7321201F1B}"/>
          </ac:grpSpMkLst>
        </pc:grpChg>
      </pc:sldChg>
      <pc:sldChg chg="addSp delSp modSp mod delAnim modAnim">
        <pc:chgData name="Luka Cigale" userId="a7f64e07-caaa-46a5-8b35-b699d2c65f13" providerId="ADAL" clId="{BC59E9E7-28A6-42D7-B420-0773BBD83D6C}" dt="2022-02-21T23:31:23.654" v="268" actId="20577"/>
        <pc:sldMkLst>
          <pc:docMk/>
          <pc:sldMk cId="865269287" sldId="259"/>
        </pc:sldMkLst>
        <pc:spChg chg="mod">
          <ac:chgData name="Luka Cigale" userId="a7f64e07-caaa-46a5-8b35-b699d2c65f13" providerId="ADAL" clId="{BC59E9E7-28A6-42D7-B420-0773BBD83D6C}" dt="2022-02-21T23:31:23.654" v="268" actId="20577"/>
          <ac:spMkLst>
            <pc:docMk/>
            <pc:sldMk cId="865269287" sldId="259"/>
            <ac:spMk id="3" creationId="{21B1E1D5-CA6D-4A19-8FA6-C2963D984C79}"/>
          </ac:spMkLst>
        </pc:spChg>
        <pc:spChg chg="mod">
          <ac:chgData name="Luka Cigale" userId="a7f64e07-caaa-46a5-8b35-b699d2c65f13" providerId="ADAL" clId="{BC59E9E7-28A6-42D7-B420-0773BBD83D6C}" dt="2022-02-21T23:29:20.102" v="170"/>
          <ac:spMkLst>
            <pc:docMk/>
            <pc:sldMk cId="865269287" sldId="259"/>
            <ac:spMk id="14" creationId="{43E11BBC-C823-4654-A2EC-8FDBC5B70B03}"/>
          </ac:spMkLst>
        </pc:spChg>
        <pc:spChg chg="mod">
          <ac:chgData name="Luka Cigale" userId="a7f64e07-caaa-46a5-8b35-b699d2c65f13" providerId="ADAL" clId="{BC59E9E7-28A6-42D7-B420-0773BBD83D6C}" dt="2022-02-21T23:30:07.672" v="183"/>
          <ac:spMkLst>
            <pc:docMk/>
            <pc:sldMk cId="865269287" sldId="259"/>
            <ac:spMk id="15" creationId="{81C94988-86DB-4397-88C4-CE23002A80EE}"/>
          </ac:spMkLst>
        </pc:spChg>
        <pc:grpChg chg="add mod">
          <ac:chgData name="Luka Cigale" userId="a7f64e07-caaa-46a5-8b35-b699d2c65f13" providerId="ADAL" clId="{BC59E9E7-28A6-42D7-B420-0773BBD83D6C}" dt="2022-02-21T23:29:20.102" v="170"/>
          <ac:grpSpMkLst>
            <pc:docMk/>
            <pc:sldMk cId="865269287" sldId="259"/>
            <ac:grpSpMk id="13" creationId="{4B431764-1105-498D-9EEB-0BD67259BD59}"/>
          </ac:grpSpMkLst>
        </pc:grpChg>
        <pc:grpChg chg="del">
          <ac:chgData name="Luka Cigale" userId="a7f64e07-caaa-46a5-8b35-b699d2c65f13" providerId="ADAL" clId="{BC59E9E7-28A6-42D7-B420-0773BBD83D6C}" dt="2022-02-21T23:29:19.870" v="169" actId="478"/>
          <ac:grpSpMkLst>
            <pc:docMk/>
            <pc:sldMk cId="865269287" sldId="259"/>
            <ac:grpSpMk id="18" creationId="{71A17F01-5A5E-470A-A1A6-BBF73D434712}"/>
          </ac:grpSpMkLst>
        </pc:grpChg>
      </pc:sldChg>
      <pc:sldChg chg="addSp delSp modSp mod addAnim delAnim modAnim">
        <pc:chgData name="Luka Cigale" userId="a7f64e07-caaa-46a5-8b35-b699d2c65f13" providerId="ADAL" clId="{BC59E9E7-28A6-42D7-B420-0773BBD83D6C}" dt="2022-02-22T00:38:35.619" v="536" actId="20577"/>
        <pc:sldMkLst>
          <pc:docMk/>
          <pc:sldMk cId="3774179367" sldId="261"/>
        </pc:sldMkLst>
        <pc:spChg chg="mod">
          <ac:chgData name="Luka Cigale" userId="a7f64e07-caaa-46a5-8b35-b699d2c65f13" providerId="ADAL" clId="{BC59E9E7-28A6-42D7-B420-0773BBD83D6C}" dt="2022-02-22T00:38:35.619" v="536" actId="20577"/>
          <ac:spMkLst>
            <pc:docMk/>
            <pc:sldMk cId="3774179367" sldId="261"/>
            <ac:spMk id="3" creationId="{21B1E1D5-CA6D-4A19-8FA6-C2963D984C79}"/>
          </ac:spMkLst>
        </pc:spChg>
        <pc:spChg chg="mod">
          <ac:chgData name="Luka Cigale" userId="a7f64e07-caaa-46a5-8b35-b699d2c65f13" providerId="ADAL" clId="{BC59E9E7-28A6-42D7-B420-0773BBD83D6C}" dt="2022-02-21T23:32:45.316" v="274"/>
          <ac:spMkLst>
            <pc:docMk/>
            <pc:sldMk cId="3774179367" sldId="261"/>
            <ac:spMk id="16" creationId="{4213CABC-93A0-4D2E-9A07-4A5EA49D54AD}"/>
          </ac:spMkLst>
        </pc:spChg>
        <pc:spChg chg="mod">
          <ac:chgData name="Luka Cigale" userId="a7f64e07-caaa-46a5-8b35-b699d2c65f13" providerId="ADAL" clId="{BC59E9E7-28A6-42D7-B420-0773BBD83D6C}" dt="2022-02-21T23:32:45.316" v="274"/>
          <ac:spMkLst>
            <pc:docMk/>
            <pc:sldMk cId="3774179367" sldId="261"/>
            <ac:spMk id="17" creationId="{A8F2FA93-73B2-435E-9793-C3334B649318}"/>
          </ac:spMkLst>
        </pc:spChg>
        <pc:spChg chg="mod">
          <ac:chgData name="Luka Cigale" userId="a7f64e07-caaa-46a5-8b35-b699d2c65f13" providerId="ADAL" clId="{BC59E9E7-28A6-42D7-B420-0773BBD83D6C}" dt="2022-02-21T23:32:47.798" v="277"/>
          <ac:spMkLst>
            <pc:docMk/>
            <pc:sldMk cId="3774179367" sldId="261"/>
            <ac:spMk id="19" creationId="{43E38FB7-7F33-4E7B-9557-A1933114EC74}"/>
          </ac:spMkLst>
        </pc:spChg>
        <pc:spChg chg="mod">
          <ac:chgData name="Luka Cigale" userId="a7f64e07-caaa-46a5-8b35-b699d2c65f13" providerId="ADAL" clId="{BC59E9E7-28A6-42D7-B420-0773BBD83D6C}" dt="2022-02-21T23:32:47.798" v="277"/>
          <ac:spMkLst>
            <pc:docMk/>
            <pc:sldMk cId="3774179367" sldId="261"/>
            <ac:spMk id="20" creationId="{AB67FC7B-5605-403F-B4F0-4E9524218798}"/>
          </ac:spMkLst>
        </pc:spChg>
        <pc:spChg chg="mod">
          <ac:chgData name="Luka Cigale" userId="a7f64e07-caaa-46a5-8b35-b699d2c65f13" providerId="ADAL" clId="{BC59E9E7-28A6-42D7-B420-0773BBD83D6C}" dt="2022-02-21T23:32:52.677" v="280"/>
          <ac:spMkLst>
            <pc:docMk/>
            <pc:sldMk cId="3774179367" sldId="261"/>
            <ac:spMk id="22" creationId="{D169190A-4E87-4AA7-833A-B64A88C1C26B}"/>
          </ac:spMkLst>
        </pc:spChg>
        <pc:spChg chg="mod">
          <ac:chgData name="Luka Cigale" userId="a7f64e07-caaa-46a5-8b35-b699d2c65f13" providerId="ADAL" clId="{BC59E9E7-28A6-42D7-B420-0773BBD83D6C}" dt="2022-02-21T23:33:02.513" v="281"/>
          <ac:spMkLst>
            <pc:docMk/>
            <pc:sldMk cId="3774179367" sldId="261"/>
            <ac:spMk id="23" creationId="{AD7AB1CF-3474-4BD3-887C-211E54D03A94}"/>
          </ac:spMkLst>
        </pc:spChg>
        <pc:grpChg chg="add del mod">
          <ac:chgData name="Luka Cigale" userId="a7f64e07-caaa-46a5-8b35-b699d2c65f13" providerId="ADAL" clId="{BC59E9E7-28A6-42D7-B420-0773BBD83D6C}" dt="2022-02-21T23:32:46.607" v="275"/>
          <ac:grpSpMkLst>
            <pc:docMk/>
            <pc:sldMk cId="3774179367" sldId="261"/>
            <ac:grpSpMk id="12" creationId="{0A4298F9-30AF-481A-9EBC-823E7D700ED3}"/>
          </ac:grpSpMkLst>
        </pc:grpChg>
        <pc:grpChg chg="add del">
          <ac:chgData name="Luka Cigale" userId="a7f64e07-caaa-46a5-8b35-b699d2c65f13" providerId="ADAL" clId="{BC59E9E7-28A6-42D7-B420-0773BBD83D6C}" dt="2022-02-21T23:32:52.414" v="279" actId="478"/>
          <ac:grpSpMkLst>
            <pc:docMk/>
            <pc:sldMk cId="3774179367" sldId="261"/>
            <ac:grpSpMk id="13" creationId="{5D1B4EB3-D81E-4D94-8159-3D113EFF6402}"/>
          </ac:grpSpMkLst>
        </pc:grpChg>
        <pc:grpChg chg="add del mod">
          <ac:chgData name="Luka Cigale" userId="a7f64e07-caaa-46a5-8b35-b699d2c65f13" providerId="ADAL" clId="{BC59E9E7-28A6-42D7-B420-0773BBD83D6C}" dt="2022-02-21T23:32:50.127" v="278" actId="478"/>
          <ac:grpSpMkLst>
            <pc:docMk/>
            <pc:sldMk cId="3774179367" sldId="261"/>
            <ac:grpSpMk id="18" creationId="{ACF3CBD6-54C6-4A91-A11B-0D5862F18456}"/>
          </ac:grpSpMkLst>
        </pc:grpChg>
        <pc:grpChg chg="add mod">
          <ac:chgData name="Luka Cigale" userId="a7f64e07-caaa-46a5-8b35-b699d2c65f13" providerId="ADAL" clId="{BC59E9E7-28A6-42D7-B420-0773BBD83D6C}" dt="2022-02-21T23:32:52.677" v="280"/>
          <ac:grpSpMkLst>
            <pc:docMk/>
            <pc:sldMk cId="3774179367" sldId="261"/>
            <ac:grpSpMk id="21" creationId="{7F2ED8D6-0541-4897-A9D3-1DA36F1FA82A}"/>
          </ac:grpSpMkLst>
        </pc:grpChg>
      </pc:sldChg>
      <pc:sldChg chg="addSp delSp modSp mod delAnim modAnim">
        <pc:chgData name="Luka Cigale" userId="a7f64e07-caaa-46a5-8b35-b699d2c65f13" providerId="ADAL" clId="{BC59E9E7-28A6-42D7-B420-0773BBD83D6C}" dt="2022-02-21T23:36:03.758" v="300"/>
        <pc:sldMkLst>
          <pc:docMk/>
          <pc:sldMk cId="2622345559" sldId="262"/>
        </pc:sldMkLst>
        <pc:spChg chg="mod">
          <ac:chgData name="Luka Cigale" userId="a7f64e07-caaa-46a5-8b35-b699d2c65f13" providerId="ADAL" clId="{BC59E9E7-28A6-42D7-B420-0773BBD83D6C}" dt="2022-02-21T23:33:47.804" v="286"/>
          <ac:spMkLst>
            <pc:docMk/>
            <pc:sldMk cId="2622345559" sldId="262"/>
            <ac:spMk id="7" creationId="{750C5234-368B-442E-B3CE-16F9980F392C}"/>
          </ac:spMkLst>
        </pc:spChg>
        <pc:spChg chg="mod">
          <ac:chgData name="Luka Cigale" userId="a7f64e07-caaa-46a5-8b35-b699d2c65f13" providerId="ADAL" clId="{BC59E9E7-28A6-42D7-B420-0773BBD83D6C}" dt="2022-02-21T23:34:03.631" v="288" actId="20577"/>
          <ac:spMkLst>
            <pc:docMk/>
            <pc:sldMk cId="2622345559" sldId="262"/>
            <ac:spMk id="8" creationId="{4266F7A2-C439-4025-AD26-3ECBD18F45AC}"/>
          </ac:spMkLst>
        </pc:spChg>
        <pc:grpChg chg="add mod">
          <ac:chgData name="Luka Cigale" userId="a7f64e07-caaa-46a5-8b35-b699d2c65f13" providerId="ADAL" clId="{BC59E9E7-28A6-42D7-B420-0773BBD83D6C}" dt="2022-02-21T23:33:47.804" v="286"/>
          <ac:grpSpMkLst>
            <pc:docMk/>
            <pc:sldMk cId="2622345559" sldId="262"/>
            <ac:grpSpMk id="6" creationId="{CF44D52E-D04C-4F94-BADA-16AB9EA46430}"/>
          </ac:grpSpMkLst>
        </pc:grpChg>
        <pc:grpChg chg="del">
          <ac:chgData name="Luka Cigale" userId="a7f64e07-caaa-46a5-8b35-b699d2c65f13" providerId="ADAL" clId="{BC59E9E7-28A6-42D7-B420-0773BBD83D6C}" dt="2022-02-21T23:33:47.550" v="285" actId="478"/>
          <ac:grpSpMkLst>
            <pc:docMk/>
            <pc:sldMk cId="2622345559" sldId="262"/>
            <ac:grpSpMk id="13" creationId="{DFC5BF69-9897-4148-B141-53BC42BDDDBE}"/>
          </ac:grpSpMkLst>
        </pc:grpChg>
        <pc:graphicFrameChg chg="mod modGraphic">
          <ac:chgData name="Luka Cigale" userId="a7f64e07-caaa-46a5-8b35-b699d2c65f13" providerId="ADAL" clId="{BC59E9E7-28A6-42D7-B420-0773BBD83D6C}" dt="2022-02-21T23:36:03.758" v="300"/>
          <ac:graphicFrameMkLst>
            <pc:docMk/>
            <pc:sldMk cId="2622345559" sldId="262"/>
            <ac:graphicFrameMk id="2" creationId="{3C1A4C86-3E00-4D0E-98AA-F118D0F15D86}"/>
          </ac:graphicFrameMkLst>
        </pc:graphicFrameChg>
      </pc:sldChg>
      <pc:sldChg chg="addSp delSp modSp mod delAnim modAnim">
        <pc:chgData name="Luka Cigale" userId="a7f64e07-caaa-46a5-8b35-b699d2c65f13" providerId="ADAL" clId="{BC59E9E7-28A6-42D7-B420-0773BBD83D6C}" dt="2022-02-21T23:36:26.689" v="303"/>
        <pc:sldMkLst>
          <pc:docMk/>
          <pc:sldMk cId="288874781" sldId="263"/>
        </pc:sldMkLst>
        <pc:spChg chg="mod">
          <ac:chgData name="Luka Cigale" userId="a7f64e07-caaa-46a5-8b35-b699d2c65f13" providerId="ADAL" clId="{BC59E9E7-28A6-42D7-B420-0773BBD83D6C}" dt="2022-02-21T23:36:17.822" v="302"/>
          <ac:spMkLst>
            <pc:docMk/>
            <pc:sldMk cId="288874781" sldId="263"/>
            <ac:spMk id="18" creationId="{40FA457D-FB76-42F1-B083-B0C1CCF1B582}"/>
          </ac:spMkLst>
        </pc:spChg>
        <pc:spChg chg="mod">
          <ac:chgData name="Luka Cigale" userId="a7f64e07-caaa-46a5-8b35-b699d2c65f13" providerId="ADAL" clId="{BC59E9E7-28A6-42D7-B420-0773BBD83D6C}" dt="2022-02-21T23:36:26.689" v="303"/>
          <ac:spMkLst>
            <pc:docMk/>
            <pc:sldMk cId="288874781" sldId="263"/>
            <ac:spMk id="19" creationId="{6B0184A4-24BA-4774-9E4B-11A9D099E653}"/>
          </ac:spMkLst>
        </pc:spChg>
        <pc:grpChg chg="add mod">
          <ac:chgData name="Luka Cigale" userId="a7f64e07-caaa-46a5-8b35-b699d2c65f13" providerId="ADAL" clId="{BC59E9E7-28A6-42D7-B420-0773BBD83D6C}" dt="2022-02-21T23:36:17.822" v="302"/>
          <ac:grpSpMkLst>
            <pc:docMk/>
            <pc:sldMk cId="288874781" sldId="263"/>
            <ac:grpSpMk id="16" creationId="{6FE009BD-0638-43DD-A692-1D21B527A1E5}"/>
          </ac:grpSpMkLst>
        </pc:grpChg>
        <pc:grpChg chg="del">
          <ac:chgData name="Luka Cigale" userId="a7f64e07-caaa-46a5-8b35-b699d2c65f13" providerId="ADAL" clId="{BC59E9E7-28A6-42D7-B420-0773BBD83D6C}" dt="2022-02-21T23:36:17.527" v="301" actId="478"/>
          <ac:grpSpMkLst>
            <pc:docMk/>
            <pc:sldMk cId="288874781" sldId="263"/>
            <ac:grpSpMk id="20" creationId="{8004F94E-01A7-4309-85DB-F8ECCB943C26}"/>
          </ac:grpSpMkLst>
        </pc:grpChg>
      </pc:sldChg>
      <pc:sldChg chg="modSp mod">
        <pc:chgData name="Luka Cigale" userId="a7f64e07-caaa-46a5-8b35-b699d2c65f13" providerId="ADAL" clId="{BC59E9E7-28A6-42D7-B420-0773BBD83D6C}" dt="2022-02-21T23:55:31.167" v="525" actId="20577"/>
        <pc:sldMkLst>
          <pc:docMk/>
          <pc:sldMk cId="379144685" sldId="264"/>
        </pc:sldMkLst>
        <pc:spChg chg="mod">
          <ac:chgData name="Luka Cigale" userId="a7f64e07-caaa-46a5-8b35-b699d2c65f13" providerId="ADAL" clId="{BC59E9E7-28A6-42D7-B420-0773BBD83D6C}" dt="2022-02-21T23:55:31.167" v="525" actId="20577"/>
          <ac:spMkLst>
            <pc:docMk/>
            <pc:sldMk cId="379144685" sldId="264"/>
            <ac:spMk id="8" creationId="{2E7A206F-9740-4992-AAC8-03CB56FFD139}"/>
          </ac:spMkLst>
        </pc:spChg>
      </pc:sldChg>
      <pc:sldChg chg="addSp delSp modSp mod delAnim modAnim">
        <pc:chgData name="Luka Cigale" userId="a7f64e07-caaa-46a5-8b35-b699d2c65f13" providerId="ADAL" clId="{BC59E9E7-28A6-42D7-B420-0773BBD83D6C}" dt="2022-02-21T23:38:39.893" v="336" actId="14100"/>
        <pc:sldMkLst>
          <pc:docMk/>
          <pc:sldMk cId="2759628913" sldId="265"/>
        </pc:sldMkLst>
        <pc:spChg chg="mod">
          <ac:chgData name="Luka Cigale" userId="a7f64e07-caaa-46a5-8b35-b699d2c65f13" providerId="ADAL" clId="{BC59E9E7-28A6-42D7-B420-0773BBD83D6C}" dt="2022-02-21T23:37:16.990" v="324" actId="20577"/>
          <ac:spMkLst>
            <pc:docMk/>
            <pc:sldMk cId="2759628913" sldId="265"/>
            <ac:spMk id="3" creationId="{21B1E1D5-CA6D-4A19-8FA6-C2963D984C79}"/>
          </ac:spMkLst>
        </pc:spChg>
        <pc:spChg chg="mod">
          <ac:chgData name="Luka Cigale" userId="a7f64e07-caaa-46a5-8b35-b699d2c65f13" providerId="ADAL" clId="{BC59E9E7-28A6-42D7-B420-0773BBD83D6C}" dt="2022-02-21T23:37:57.617" v="325" actId="14826"/>
          <ac:spMkLst>
            <pc:docMk/>
            <pc:sldMk cId="2759628913" sldId="265"/>
            <ac:spMk id="6" creationId="{7B8666AB-97D1-4A1E-9F20-B515C99E4205}"/>
          </ac:spMkLst>
        </pc:spChg>
        <pc:spChg chg="mod">
          <ac:chgData name="Luka Cigale" userId="a7f64e07-caaa-46a5-8b35-b699d2c65f13" providerId="ADAL" clId="{BC59E9E7-28A6-42D7-B420-0773BBD83D6C}" dt="2022-02-21T23:38:10.139" v="326" actId="14826"/>
          <ac:spMkLst>
            <pc:docMk/>
            <pc:sldMk cId="2759628913" sldId="265"/>
            <ac:spMk id="11" creationId="{AC10FD1A-DACB-411D-9EF3-E78CC8CC8027}"/>
          </ac:spMkLst>
        </pc:spChg>
        <pc:spChg chg="mod">
          <ac:chgData name="Luka Cigale" userId="a7f64e07-caaa-46a5-8b35-b699d2c65f13" providerId="ADAL" clId="{BC59E9E7-28A6-42D7-B420-0773BBD83D6C}" dt="2022-02-21T23:38:22.576" v="327" actId="14826"/>
          <ac:spMkLst>
            <pc:docMk/>
            <pc:sldMk cId="2759628913" sldId="265"/>
            <ac:spMk id="12" creationId="{5517DC7C-95A8-451A-B2D7-01F6987ED4BC}"/>
          </ac:spMkLst>
        </pc:spChg>
        <pc:spChg chg="mod">
          <ac:chgData name="Luka Cigale" userId="a7f64e07-caaa-46a5-8b35-b699d2c65f13" providerId="ADAL" clId="{BC59E9E7-28A6-42D7-B420-0773BBD83D6C}" dt="2022-02-21T23:36:37.454" v="305"/>
          <ac:spMkLst>
            <pc:docMk/>
            <pc:sldMk cId="2759628913" sldId="265"/>
            <ac:spMk id="18" creationId="{210F5D1F-0E59-4432-8291-47031AEB7B19}"/>
          </ac:spMkLst>
        </pc:spChg>
        <pc:spChg chg="mod">
          <ac:chgData name="Luka Cigale" userId="a7f64e07-caaa-46a5-8b35-b699d2c65f13" providerId="ADAL" clId="{BC59E9E7-28A6-42D7-B420-0773BBD83D6C}" dt="2022-02-21T23:36:40.957" v="309" actId="20577"/>
          <ac:spMkLst>
            <pc:docMk/>
            <pc:sldMk cId="2759628913" sldId="265"/>
            <ac:spMk id="19" creationId="{925BC467-2DCD-4CC2-AB6C-986621C28CCC}"/>
          </ac:spMkLst>
        </pc:spChg>
        <pc:grpChg chg="mod">
          <ac:chgData name="Luka Cigale" userId="a7f64e07-caaa-46a5-8b35-b699d2c65f13" providerId="ADAL" clId="{BC59E9E7-28A6-42D7-B420-0773BBD83D6C}" dt="2022-02-21T23:37:57.617" v="325" actId="14826"/>
          <ac:grpSpMkLst>
            <pc:docMk/>
            <pc:sldMk cId="2759628913" sldId="265"/>
            <ac:grpSpMk id="2" creationId="{235509F1-EB11-4D9F-8412-0C9127A594FC}"/>
          </ac:grpSpMkLst>
        </pc:grpChg>
        <pc:grpChg chg="mod">
          <ac:chgData name="Luka Cigale" userId="a7f64e07-caaa-46a5-8b35-b699d2c65f13" providerId="ADAL" clId="{BC59E9E7-28A6-42D7-B420-0773BBD83D6C}" dt="2022-02-21T23:38:10.139" v="326" actId="14826"/>
          <ac:grpSpMkLst>
            <pc:docMk/>
            <pc:sldMk cId="2759628913" sldId="265"/>
            <ac:grpSpMk id="4" creationId="{8EAE44B7-C0B5-4F0D-BF6D-7407FEDE4CB8}"/>
          </ac:grpSpMkLst>
        </pc:grpChg>
        <pc:grpChg chg="mod">
          <ac:chgData name="Luka Cigale" userId="a7f64e07-caaa-46a5-8b35-b699d2c65f13" providerId="ADAL" clId="{BC59E9E7-28A6-42D7-B420-0773BBD83D6C}" dt="2022-02-21T23:38:22.576" v="327" actId="14826"/>
          <ac:grpSpMkLst>
            <pc:docMk/>
            <pc:sldMk cId="2759628913" sldId="265"/>
            <ac:grpSpMk id="8" creationId="{2248383F-CB31-4F8D-9C49-99A6CD839EC0}"/>
          </ac:grpSpMkLst>
        </pc:grpChg>
        <pc:grpChg chg="del">
          <ac:chgData name="Luka Cigale" userId="a7f64e07-caaa-46a5-8b35-b699d2c65f13" providerId="ADAL" clId="{BC59E9E7-28A6-42D7-B420-0773BBD83D6C}" dt="2022-02-21T23:36:37.214" v="304" actId="478"/>
          <ac:grpSpMkLst>
            <pc:docMk/>
            <pc:sldMk cId="2759628913" sldId="265"/>
            <ac:grpSpMk id="13" creationId="{5D1B4EB3-D81E-4D94-8159-3D113EFF6402}"/>
          </ac:grpSpMkLst>
        </pc:grpChg>
        <pc:grpChg chg="add mod">
          <ac:chgData name="Luka Cigale" userId="a7f64e07-caaa-46a5-8b35-b699d2c65f13" providerId="ADAL" clId="{BC59E9E7-28A6-42D7-B420-0773BBD83D6C}" dt="2022-02-21T23:36:37.454" v="305"/>
          <ac:grpSpMkLst>
            <pc:docMk/>
            <pc:sldMk cId="2759628913" sldId="265"/>
            <ac:grpSpMk id="17" creationId="{BE7F997C-597C-4B83-878D-5B5807589DB3}"/>
          </ac:grpSpMkLst>
        </pc:grpChg>
        <pc:picChg chg="mod">
          <ac:chgData name="Luka Cigale" userId="a7f64e07-caaa-46a5-8b35-b699d2c65f13" providerId="ADAL" clId="{BC59E9E7-28A6-42D7-B420-0773BBD83D6C}" dt="2022-02-21T23:38:39.893" v="336" actId="14100"/>
          <ac:picMkLst>
            <pc:docMk/>
            <pc:sldMk cId="2759628913" sldId="265"/>
            <ac:picMk id="7" creationId="{0797B4C2-BD7F-4438-8F62-981D9ED9DF70}"/>
          </ac:picMkLst>
        </pc:picChg>
        <pc:picChg chg="mod">
          <ac:chgData name="Luka Cigale" userId="a7f64e07-caaa-46a5-8b35-b699d2c65f13" providerId="ADAL" clId="{BC59E9E7-28A6-42D7-B420-0773BBD83D6C}" dt="2022-02-21T23:38:32.333" v="329" actId="1076"/>
          <ac:picMkLst>
            <pc:docMk/>
            <pc:sldMk cId="2759628913" sldId="265"/>
            <ac:picMk id="10" creationId="{A1468A01-21E2-489F-91A3-07321ABF88EB}"/>
          </ac:picMkLst>
        </pc:picChg>
        <pc:picChg chg="mod">
          <ac:chgData name="Luka Cigale" userId="a7f64e07-caaa-46a5-8b35-b699d2c65f13" providerId="ADAL" clId="{BC59E9E7-28A6-42D7-B420-0773BBD83D6C}" dt="2022-02-21T23:38:26.965" v="328" actId="1076"/>
          <ac:picMkLst>
            <pc:docMk/>
            <pc:sldMk cId="2759628913" sldId="265"/>
            <ac:picMk id="16" creationId="{EBCBD434-1019-4556-9B98-F5A1ABF488DF}"/>
          </ac:picMkLst>
        </pc:picChg>
      </pc:sldChg>
      <pc:sldChg chg="addSp delSp modSp mod delAnim modAnim">
        <pc:chgData name="Luka Cigale" userId="a7f64e07-caaa-46a5-8b35-b699d2c65f13" providerId="ADAL" clId="{BC59E9E7-28A6-42D7-B420-0773BBD83D6C}" dt="2022-02-21T23:32:32.198" v="272"/>
        <pc:sldMkLst>
          <pc:docMk/>
          <pc:sldMk cId="680698275" sldId="266"/>
        </pc:sldMkLst>
        <pc:spChg chg="mod">
          <ac:chgData name="Luka Cigale" userId="a7f64e07-caaa-46a5-8b35-b699d2c65f13" providerId="ADAL" clId="{BC59E9E7-28A6-42D7-B420-0773BBD83D6C}" dt="2022-02-21T23:32:32.198" v="272"/>
          <ac:spMkLst>
            <pc:docMk/>
            <pc:sldMk cId="680698275" sldId="266"/>
            <ac:spMk id="3" creationId="{21B1E1D5-CA6D-4A19-8FA6-C2963D984C79}"/>
          </ac:spMkLst>
        </pc:spChg>
        <pc:spChg chg="mod">
          <ac:chgData name="Luka Cigale" userId="a7f64e07-caaa-46a5-8b35-b699d2c65f13" providerId="ADAL" clId="{BC59E9E7-28A6-42D7-B420-0773BBD83D6C}" dt="2022-02-21T23:31:35.180" v="270"/>
          <ac:spMkLst>
            <pc:docMk/>
            <pc:sldMk cId="680698275" sldId="266"/>
            <ac:spMk id="16" creationId="{EBC3618F-230E-4C5C-B3CE-DC3A005DEAFC}"/>
          </ac:spMkLst>
        </pc:spChg>
        <pc:spChg chg="mod">
          <ac:chgData name="Luka Cigale" userId="a7f64e07-caaa-46a5-8b35-b699d2c65f13" providerId="ADAL" clId="{BC59E9E7-28A6-42D7-B420-0773BBD83D6C}" dt="2022-02-21T23:31:43.777" v="271"/>
          <ac:spMkLst>
            <pc:docMk/>
            <pc:sldMk cId="680698275" sldId="266"/>
            <ac:spMk id="17" creationId="{7C6B3A4A-3C13-4A2B-B5A7-9C7C4B8BD3FA}"/>
          </ac:spMkLst>
        </pc:spChg>
        <pc:grpChg chg="add mod">
          <ac:chgData name="Luka Cigale" userId="a7f64e07-caaa-46a5-8b35-b699d2c65f13" providerId="ADAL" clId="{BC59E9E7-28A6-42D7-B420-0773BBD83D6C}" dt="2022-02-21T23:31:35.180" v="270"/>
          <ac:grpSpMkLst>
            <pc:docMk/>
            <pc:sldMk cId="680698275" sldId="266"/>
            <ac:grpSpMk id="12" creationId="{790F28DD-5E3B-4D16-A598-E266BF9B0935}"/>
          </ac:grpSpMkLst>
        </pc:grpChg>
        <pc:grpChg chg="del">
          <ac:chgData name="Luka Cigale" userId="a7f64e07-caaa-46a5-8b35-b699d2c65f13" providerId="ADAL" clId="{BC59E9E7-28A6-42D7-B420-0773BBD83D6C}" dt="2022-02-21T23:31:34.870" v="269" actId="478"/>
          <ac:grpSpMkLst>
            <pc:docMk/>
            <pc:sldMk cId="680698275" sldId="266"/>
            <ac:grpSpMk id="13" creationId="{5D1B4EB3-D81E-4D94-8159-3D113EFF6402}"/>
          </ac:grpSpMkLst>
        </pc:grpChg>
      </pc:sldChg>
      <pc:sldChg chg="addSp delSp modSp mod addAnim delAnim modAnim">
        <pc:chgData name="Luka Cigale" userId="a7f64e07-caaa-46a5-8b35-b699d2c65f13" providerId="ADAL" clId="{BC59E9E7-28A6-42D7-B420-0773BBD83D6C}" dt="2022-02-21T23:46:33.374" v="378"/>
        <pc:sldMkLst>
          <pc:docMk/>
          <pc:sldMk cId="182601916" sldId="268"/>
        </pc:sldMkLst>
        <pc:spChg chg="mod">
          <ac:chgData name="Luka Cigale" userId="a7f64e07-caaa-46a5-8b35-b699d2c65f13" providerId="ADAL" clId="{BC59E9E7-28A6-42D7-B420-0773BBD83D6C}" dt="2022-02-21T23:46:33.374" v="378"/>
          <ac:spMkLst>
            <pc:docMk/>
            <pc:sldMk cId="182601916" sldId="268"/>
            <ac:spMk id="3" creationId="{0573F383-179A-4AA6-A2C5-CF9ABDB114A7}"/>
          </ac:spMkLst>
        </pc:spChg>
        <pc:spChg chg="mod">
          <ac:chgData name="Luka Cigale" userId="a7f64e07-caaa-46a5-8b35-b699d2c65f13" providerId="ADAL" clId="{BC59E9E7-28A6-42D7-B420-0773BBD83D6C}" dt="2022-02-21T23:45:43.804" v="361" actId="27636"/>
          <ac:spMkLst>
            <pc:docMk/>
            <pc:sldMk cId="182601916" sldId="268"/>
            <ac:spMk id="13" creationId="{B82EFC69-0F99-45E3-8EAB-1FEA5CB058E8}"/>
          </ac:spMkLst>
        </pc:spChg>
        <pc:spChg chg="mod">
          <ac:chgData name="Luka Cigale" userId="a7f64e07-caaa-46a5-8b35-b699d2c65f13" providerId="ADAL" clId="{BC59E9E7-28A6-42D7-B420-0773BBD83D6C}" dt="2022-02-21T23:45:01.712" v="351" actId="20577"/>
          <ac:spMkLst>
            <pc:docMk/>
            <pc:sldMk cId="182601916" sldId="268"/>
            <ac:spMk id="14" creationId="{57701D00-70F8-4F17-95E1-973389660CE6}"/>
          </ac:spMkLst>
        </pc:spChg>
        <pc:spChg chg="mod">
          <ac:chgData name="Luka Cigale" userId="a7f64e07-caaa-46a5-8b35-b699d2c65f13" providerId="ADAL" clId="{BC59E9E7-28A6-42D7-B420-0773BBD83D6C}" dt="2022-02-21T23:44:19.310" v="338"/>
          <ac:spMkLst>
            <pc:docMk/>
            <pc:sldMk cId="182601916" sldId="268"/>
            <ac:spMk id="16" creationId="{F8D2F499-6196-4D05-9E4C-FFB37EC20DA3}"/>
          </ac:spMkLst>
        </pc:spChg>
        <pc:spChg chg="mod">
          <ac:chgData name="Luka Cigale" userId="a7f64e07-caaa-46a5-8b35-b699d2c65f13" providerId="ADAL" clId="{BC59E9E7-28A6-42D7-B420-0773BBD83D6C}" dt="2022-02-21T23:44:19.310" v="338"/>
          <ac:spMkLst>
            <pc:docMk/>
            <pc:sldMk cId="182601916" sldId="268"/>
            <ac:spMk id="18" creationId="{EB144310-BCAB-4D68-B323-6CD749027915}"/>
          </ac:spMkLst>
        </pc:spChg>
        <pc:grpChg chg="add del">
          <ac:chgData name="Luka Cigale" userId="a7f64e07-caaa-46a5-8b35-b699d2c65f13" providerId="ADAL" clId="{BC59E9E7-28A6-42D7-B420-0773BBD83D6C}" dt="2022-02-21T23:44:21.746" v="340" actId="478"/>
          <ac:grpSpMkLst>
            <pc:docMk/>
            <pc:sldMk cId="182601916" sldId="268"/>
            <ac:grpSpMk id="12" creationId="{767045ED-7F59-48F9-8132-368159D947A5}"/>
          </ac:grpSpMkLst>
        </pc:grpChg>
        <pc:grpChg chg="add del mod">
          <ac:chgData name="Luka Cigale" userId="a7f64e07-caaa-46a5-8b35-b699d2c65f13" providerId="ADAL" clId="{BC59E9E7-28A6-42D7-B420-0773BBD83D6C}" dt="2022-02-21T23:44:20.664" v="339"/>
          <ac:grpSpMkLst>
            <pc:docMk/>
            <pc:sldMk cId="182601916" sldId="268"/>
            <ac:grpSpMk id="15" creationId="{0DEF991D-A3E9-486A-B610-8056807674BA}"/>
          </ac:grpSpMkLst>
        </pc:grpChg>
      </pc:sldChg>
      <pc:sldChg chg="addSp delSp modSp mod delAnim modAnim">
        <pc:chgData name="Luka Cigale" userId="a7f64e07-caaa-46a5-8b35-b699d2c65f13" providerId="ADAL" clId="{BC59E9E7-28A6-42D7-B420-0773BBD83D6C}" dt="2022-02-21T23:46:02.627" v="369" actId="27636"/>
        <pc:sldMkLst>
          <pc:docMk/>
          <pc:sldMk cId="2838921703" sldId="274"/>
        </pc:sldMkLst>
        <pc:spChg chg="mod">
          <ac:chgData name="Luka Cigale" userId="a7f64e07-caaa-46a5-8b35-b699d2c65f13" providerId="ADAL" clId="{BC59E9E7-28A6-42D7-B420-0773BBD83D6C}" dt="2022-02-21T23:46:02.627" v="369" actId="27636"/>
          <ac:spMkLst>
            <pc:docMk/>
            <pc:sldMk cId="2838921703" sldId="274"/>
            <ac:spMk id="20" creationId="{C0B2C207-5A22-442C-BC27-D7CB6746FE8E}"/>
          </ac:spMkLst>
        </pc:spChg>
        <pc:spChg chg="mod">
          <ac:chgData name="Luka Cigale" userId="a7f64e07-caaa-46a5-8b35-b699d2c65f13" providerId="ADAL" clId="{BC59E9E7-28A6-42D7-B420-0773BBD83D6C}" dt="2022-02-21T23:45:16.254" v="355"/>
          <ac:spMkLst>
            <pc:docMk/>
            <pc:sldMk cId="2838921703" sldId="274"/>
            <ac:spMk id="22" creationId="{272FDF55-F936-452A-A1B4-7A72656C12FA}"/>
          </ac:spMkLst>
        </pc:spChg>
        <pc:grpChg chg="del">
          <ac:chgData name="Luka Cigale" userId="a7f64e07-caaa-46a5-8b35-b699d2c65f13" providerId="ADAL" clId="{BC59E9E7-28A6-42D7-B420-0773BBD83D6C}" dt="2022-02-21T23:45:15.830" v="354" actId="478"/>
          <ac:grpSpMkLst>
            <pc:docMk/>
            <pc:sldMk cId="2838921703" sldId="274"/>
            <ac:grpSpMk id="12" creationId="{767045ED-7F59-48F9-8132-368159D947A5}"/>
          </ac:grpSpMkLst>
        </pc:grpChg>
        <pc:grpChg chg="add mod">
          <ac:chgData name="Luka Cigale" userId="a7f64e07-caaa-46a5-8b35-b699d2c65f13" providerId="ADAL" clId="{BC59E9E7-28A6-42D7-B420-0773BBD83D6C}" dt="2022-02-21T23:45:16.254" v="355"/>
          <ac:grpSpMkLst>
            <pc:docMk/>
            <pc:sldMk cId="2838921703" sldId="274"/>
            <ac:grpSpMk id="16" creationId="{799B0EC3-5A5F-4402-A647-59F35D7BD0E2}"/>
          </ac:grpSpMkLst>
        </pc:grpChg>
      </pc:sldChg>
      <pc:sldChg chg="addSp delSp modSp mod delAnim modAnim">
        <pc:chgData name="Luka Cigale" userId="a7f64e07-caaa-46a5-8b35-b699d2c65f13" providerId="ADAL" clId="{BC59E9E7-28A6-42D7-B420-0773BBD83D6C}" dt="2022-02-21T23:47:52.524" v="456" actId="20577"/>
        <pc:sldMkLst>
          <pc:docMk/>
          <pc:sldMk cId="3701486417" sldId="275"/>
        </pc:sldMkLst>
        <pc:spChg chg="mod">
          <ac:chgData name="Luka Cigale" userId="a7f64e07-caaa-46a5-8b35-b699d2c65f13" providerId="ADAL" clId="{BC59E9E7-28A6-42D7-B420-0773BBD83D6C}" dt="2022-02-21T23:47:52.524" v="456" actId="20577"/>
          <ac:spMkLst>
            <pc:docMk/>
            <pc:sldMk cId="3701486417" sldId="275"/>
            <ac:spMk id="3" creationId="{0573F383-179A-4AA6-A2C5-CF9ABDB114A7}"/>
          </ac:spMkLst>
        </pc:spChg>
        <pc:spChg chg="mod">
          <ac:chgData name="Luka Cigale" userId="a7f64e07-caaa-46a5-8b35-b699d2c65f13" providerId="ADAL" clId="{BC59E9E7-28A6-42D7-B420-0773BBD83D6C}" dt="2022-02-21T23:45:56.490" v="365" actId="27636"/>
          <ac:spMkLst>
            <pc:docMk/>
            <pc:sldMk cId="3701486417" sldId="275"/>
            <ac:spMk id="20" creationId="{DA765C7A-87A1-4433-A23B-AC0CCD67D48E}"/>
          </ac:spMkLst>
        </pc:spChg>
        <pc:spChg chg="mod">
          <ac:chgData name="Luka Cigale" userId="a7f64e07-caaa-46a5-8b35-b699d2c65f13" providerId="ADAL" clId="{BC59E9E7-28A6-42D7-B420-0773BBD83D6C}" dt="2022-02-21T23:45:10.717" v="353"/>
          <ac:spMkLst>
            <pc:docMk/>
            <pc:sldMk cId="3701486417" sldId="275"/>
            <ac:spMk id="22" creationId="{444234C3-C064-40C5-8634-13C9A5A76F78}"/>
          </ac:spMkLst>
        </pc:spChg>
        <pc:grpChg chg="del">
          <ac:chgData name="Luka Cigale" userId="a7f64e07-caaa-46a5-8b35-b699d2c65f13" providerId="ADAL" clId="{BC59E9E7-28A6-42D7-B420-0773BBD83D6C}" dt="2022-02-21T23:45:10.456" v="352" actId="478"/>
          <ac:grpSpMkLst>
            <pc:docMk/>
            <pc:sldMk cId="3701486417" sldId="275"/>
            <ac:grpSpMk id="12" creationId="{767045ED-7F59-48F9-8132-368159D947A5}"/>
          </ac:grpSpMkLst>
        </pc:grpChg>
        <pc:grpChg chg="add mod">
          <ac:chgData name="Luka Cigale" userId="a7f64e07-caaa-46a5-8b35-b699d2c65f13" providerId="ADAL" clId="{BC59E9E7-28A6-42D7-B420-0773BBD83D6C}" dt="2022-02-21T23:45:10.717" v="353"/>
          <ac:grpSpMkLst>
            <pc:docMk/>
            <pc:sldMk cId="3701486417" sldId="275"/>
            <ac:grpSpMk id="19" creationId="{B723FB3D-B3AC-4956-89D5-CCE764745E0F}"/>
          </ac:grpSpMkLst>
        </pc:grpChg>
      </pc:sldChg>
      <pc:sldChg chg="addSp delSp modSp mod delAnim modAnim">
        <pc:chgData name="Luka Cigale" userId="a7f64e07-caaa-46a5-8b35-b699d2c65f13" providerId="ADAL" clId="{BC59E9E7-28A6-42D7-B420-0773BBD83D6C}" dt="2022-02-21T23:51:17.375" v="509" actId="6549"/>
        <pc:sldMkLst>
          <pc:docMk/>
          <pc:sldMk cId="416108122" sldId="276"/>
        </pc:sldMkLst>
        <pc:spChg chg="mod">
          <ac:chgData name="Luka Cigale" userId="a7f64e07-caaa-46a5-8b35-b699d2c65f13" providerId="ADAL" clId="{BC59E9E7-28A6-42D7-B420-0773BBD83D6C}" dt="2022-02-21T23:51:17.375" v="509" actId="6549"/>
          <ac:spMkLst>
            <pc:docMk/>
            <pc:sldMk cId="416108122" sldId="276"/>
            <ac:spMk id="3" creationId="{0573F383-179A-4AA6-A2C5-CF9ABDB114A7}"/>
          </ac:spMkLst>
        </pc:spChg>
        <pc:spChg chg="mod">
          <ac:chgData name="Luka Cigale" userId="a7f64e07-caaa-46a5-8b35-b699d2c65f13" providerId="ADAL" clId="{BC59E9E7-28A6-42D7-B420-0773BBD83D6C}" dt="2022-02-21T23:46:08.212" v="373" actId="27636"/>
          <ac:spMkLst>
            <pc:docMk/>
            <pc:sldMk cId="416108122" sldId="276"/>
            <ac:spMk id="19" creationId="{9A0C3BE0-36EC-4336-926E-4D589B086383}"/>
          </ac:spMkLst>
        </pc:spChg>
        <pc:spChg chg="mod">
          <ac:chgData name="Luka Cigale" userId="a7f64e07-caaa-46a5-8b35-b699d2c65f13" providerId="ADAL" clId="{BC59E9E7-28A6-42D7-B420-0773BBD83D6C}" dt="2022-02-21T23:45:20.926" v="357"/>
          <ac:spMkLst>
            <pc:docMk/>
            <pc:sldMk cId="416108122" sldId="276"/>
            <ac:spMk id="28" creationId="{E3D743D4-5137-418C-B31C-016BD3F87371}"/>
          </ac:spMkLst>
        </pc:spChg>
        <pc:grpChg chg="del">
          <ac:chgData name="Luka Cigale" userId="a7f64e07-caaa-46a5-8b35-b699d2c65f13" providerId="ADAL" clId="{BC59E9E7-28A6-42D7-B420-0773BBD83D6C}" dt="2022-02-21T23:45:20.679" v="356" actId="478"/>
          <ac:grpSpMkLst>
            <pc:docMk/>
            <pc:sldMk cId="416108122" sldId="276"/>
            <ac:grpSpMk id="12" creationId="{767045ED-7F59-48F9-8132-368159D947A5}"/>
          </ac:grpSpMkLst>
        </pc:grpChg>
        <pc:grpChg chg="add mod">
          <ac:chgData name="Luka Cigale" userId="a7f64e07-caaa-46a5-8b35-b699d2c65f13" providerId="ADAL" clId="{BC59E9E7-28A6-42D7-B420-0773BBD83D6C}" dt="2022-02-21T23:45:20.926" v="357"/>
          <ac:grpSpMkLst>
            <pc:docMk/>
            <pc:sldMk cId="416108122" sldId="276"/>
            <ac:grpSpMk id="18" creationId="{D9C37626-6EAF-4178-BFAC-9D288A5CB136}"/>
          </ac:grpSpMkLst>
        </pc:grpChg>
        <pc:cxnChg chg="mod">
          <ac:chgData name="Luka Cigale" userId="a7f64e07-caaa-46a5-8b35-b699d2c65f13" providerId="ADAL" clId="{BC59E9E7-28A6-42D7-B420-0773BBD83D6C}" dt="2022-02-21T23:48:14.743" v="457" actId="208"/>
          <ac:cxnSpMkLst>
            <pc:docMk/>
            <pc:sldMk cId="416108122" sldId="276"/>
            <ac:cxnSpMk id="17" creationId="{5F10837D-7CA1-4E3E-BF9D-5856F382B47D}"/>
          </ac:cxnSpMkLst>
        </pc:cxnChg>
      </pc:sldChg>
      <pc:sldChg chg="modSp mod">
        <pc:chgData name="Luka Cigale" userId="a7f64e07-caaa-46a5-8b35-b699d2c65f13" providerId="ADAL" clId="{BC59E9E7-28A6-42D7-B420-0773BBD83D6C}" dt="2022-02-21T23:56:33.664" v="533" actId="20577"/>
        <pc:sldMkLst>
          <pc:docMk/>
          <pc:sldMk cId="1207410230" sldId="277"/>
        </pc:sldMkLst>
        <pc:spChg chg="mod">
          <ac:chgData name="Luka Cigale" userId="a7f64e07-caaa-46a5-8b35-b699d2c65f13" providerId="ADAL" clId="{BC59E9E7-28A6-42D7-B420-0773BBD83D6C}" dt="2022-02-21T23:56:33.664" v="533" actId="20577"/>
          <ac:spMkLst>
            <pc:docMk/>
            <pc:sldMk cId="1207410230" sldId="277"/>
            <ac:spMk id="3" creationId="{21B1E1D5-CA6D-4A19-8FA6-C2963D984C79}"/>
          </ac:spMkLst>
        </pc:spChg>
        <pc:spChg chg="mod">
          <ac:chgData name="Luka Cigale" userId="a7f64e07-caaa-46a5-8b35-b699d2c65f13" providerId="ADAL" clId="{BC59E9E7-28A6-42D7-B420-0773BBD83D6C}" dt="2022-02-21T23:46:12.755" v="377" actId="27636"/>
          <ac:spMkLst>
            <pc:docMk/>
            <pc:sldMk cId="1207410230" sldId="277"/>
            <ac:spMk id="14" creationId="{28A65F73-FFE5-4797-B53E-997DAF45D52C}"/>
          </ac:spMkLst>
        </pc:spChg>
        <pc:spChg chg="mod">
          <ac:chgData name="Luka Cigale" userId="a7f64e07-caaa-46a5-8b35-b699d2c65f13" providerId="ADAL" clId="{BC59E9E7-28A6-42D7-B420-0773BBD83D6C}" dt="2022-02-21T23:56:05.886" v="526"/>
          <ac:spMkLst>
            <pc:docMk/>
            <pc:sldMk cId="1207410230" sldId="277"/>
            <ac:spMk id="15" creationId="{31AD3EA0-CBF6-4634-8F6D-C152FA514A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2ABC1-050F-42A2-8256-7014049BDC91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E938B-16B9-421D-A0A6-A3441BD635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268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7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9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1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3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21DC8E-4233-435A-91AD-6C7863E2C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18115D7-18A9-4CD8-B4A5-4F398E6B6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926B41-683E-4CB2-A4C2-F8A6CF10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9FCB072-0612-4D23-B17C-C4C37AD3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9396208-166F-4345-ABD6-68F9F2A3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0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32885F-E9B1-4AD1-823A-6A19774B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2EE13E0-AEDD-4E04-8AF6-E8A6B3053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8F62F57-3B3C-4672-9862-6A88CD5B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00D68-CDBA-467A-9D25-C65B4760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19EE38A-FA5D-4B48-B723-2AE5CAE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AD6452E-7ACC-4DDB-8725-D19F1B207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599EF65-D1EF-4A04-9115-1A95FDDAE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F69357-69DD-4927-BDB2-73062118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98D4F7-ADD9-4C4A-9237-CCBF895A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F797CB5-CB88-4620-B632-857E83E3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9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A7D121-B92F-422D-BB13-D2CD5A8A6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937F1EA-BADB-4288-A91D-9108FD294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8BE2F5B-A17F-4FAE-A86C-DBD67560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6793ECE-54B7-4A8B-946E-7E19EF01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787C4CF-54DD-4E22-9534-EF544989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813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CB588-F329-40AB-8C2E-141F942B5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6A566A-FBA5-4AD7-8EAB-66215BEF7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CDC74E5-9A94-4691-8BF5-1DFA251F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C4E58F-D9BE-4CFB-82E7-50ED72A2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648510-A990-4173-B5B1-65CFEEDE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764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1958CC-61D2-4B8E-AA2A-E11239AC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A37268-1881-4E8F-8390-5632F530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B169E67-7A48-4A15-B7E2-60C453BC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92E180-EB02-4EF8-8BA1-D08F0C6A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8A1383D-1BF3-4874-8B23-F492BFD8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364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FD100-943F-4ABD-AB86-C2035118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33D2C5-56C2-4323-9A0F-575FBB533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6820A7-5F6B-4BEF-BE89-D9041F159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86C1CD3-42C4-43C0-ADEB-277BC902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72EDBFE-72FC-40E6-95D3-0690F464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AFABEE8-C1D0-4EBE-889B-1BDC3DBA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204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A53FD-8088-45FE-B9FE-8483C366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EC2C50B-7EA7-403C-86D7-F19A6A73A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5EC14BC-584F-437E-82DD-BA8EAD7B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40C2876-38BB-4EAC-9289-453C9EF40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FC5B06-41C5-46A1-96DB-4DF9CD0F9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BE77D3C-E689-4F0C-A165-9BD130A1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F881898-CA02-46EB-995E-7C2B00A3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2B332A8-1134-4C2A-8AC3-671D9C89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642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8B8057-0ED7-45DC-9296-BD7FE8E8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852C459-16D2-4018-948B-55F67BEF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10B06EA-1D6C-4018-8D14-1DB8B400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735694D-DE84-4284-ACC7-7DA84085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89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E6488A3-7F91-41B2-8A34-3B6039F8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D6CF970-2866-4594-BA18-10D20F47C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D051A3E-C251-4392-AD2C-A4A0512E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2465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C609EE-281B-4754-8D30-C14F0A1C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0F08B5B-24BF-4210-9642-BFE553A7C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5B15BEE-5645-4AFC-9513-7656480F6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36CF2BB-1B81-4DDA-A84D-F5DBF48B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BE32A71-7832-4CEE-942E-B1234BF6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3FD1B81-98CE-420B-8BFD-B9F51D13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11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3D625A-BBB2-431D-8E23-21A40775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45E920-187D-4B26-A447-85B9FE23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D837D6-6E32-498A-B629-E984B46B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F81A95-0CC7-468B-90C2-7BC98501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1C96ED-6A94-4E1C-941B-23DD5D4E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F63329-4800-4A05-9799-7EC73E96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DD6260B-BD46-44DF-813E-2F7D19AD4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5C64538-4B2E-49EA-A0D6-854DFD7E9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EBE9F4D-946E-4D57-99F3-47734FBB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F72B78A-A37D-4086-B4E1-B2C5A65F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2AEA0C8-8791-4839-9254-57DAFD70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302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B138D9-882F-4F4E-8EA5-0D35A223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58C0B46-8E36-4CEA-8E1C-86285067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DEDECDD-EBCC-4233-9A49-1AFA991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0D15C71-3D0F-4D32-A26E-CA188205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A11294-C8DC-4075-9F0F-FD820FDB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0028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D575D21-FEEB-414C-B14A-BD0D44589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B7198D-6C82-4999-915D-D35666B84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9F9598-97FE-4761-B3A8-075CB049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F84F813-7EE4-4F85-B621-8B4164E8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17B57DD-0B4D-4BEA-B7C4-E4F8BCA7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82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92CF5E-B670-409E-80F2-2AE10B7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174CDFF-8FB5-4D16-982F-BDFBCA68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4558D6D-F965-4BBB-9582-950F3205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3534BE-94DB-4D17-9A4B-9963F113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45A029A-9B5C-44A3-8666-FF327DD4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DBEAC2-5307-4729-A08E-D102F476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C9C622-1695-4F02-B561-637FD69F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667741D-0832-4018-9D92-7CA5753B6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2E77607-0F44-47A5-89F5-99D1C634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0452F01-6BFE-401F-BE76-08E02419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F6F911C-61A5-4198-8C18-45F30EF0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3C7FFC-6D43-44FF-91F4-463DC95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4FDEA6A-5B3E-4C04-8EFD-62440CC44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4470DA1-9F6A-47D0-B79E-F24BCCA5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F7B426-810F-4395-8612-520A0AB7A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2660E98-5E43-4082-8149-A39E57BEE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E416CC-A92E-413D-A7AE-2746FECB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A6F2D9A-4B81-49CE-A6C0-8EBFD399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849E4C8-F04B-4FEC-B5FB-7A08044C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2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36D6C1-0604-457F-B248-03648076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542C03-C6BD-4E0D-A843-0FB90EEC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A1A4DC2-2A05-4F63-B560-DC4983B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8ED3C38-3F26-4EAD-9F7D-2952BD3C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E3C884A-1894-4D32-ACA6-EE26E340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BC6CDAE-F44A-4E2E-9D5A-87727E1C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4E92CCA-7BE4-4F9A-BFF9-805DC0B6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8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32959-A628-4491-A585-51BFABC6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57E37F-4AF9-45F1-8578-C43E17AA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906B54F-AD05-4B0F-A37F-EE21B423C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6C1CE6-01D4-4983-A844-B7EBC3BA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4748EC1-F666-40EC-9170-0BD9528B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7A771FC-4A3E-47F4-A858-ADECA7BC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ABE46A-55D2-4DD4-B302-202CC66C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9A0B692-FE4C-4E32-992E-2AE05F998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8B9B664-6DAB-452E-A747-FB414E08D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9CAA816-C564-42BD-B263-297498E1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176D9F1-BF68-4FA6-A07A-E5210A61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C335661-4A72-4724-AADA-2D9E4A59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2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FFE1106-B3F8-46E9-BA63-F94F8E82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5A724E3-8055-4576-9E27-58174FD7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DE66937-D68D-4B25-955E-0FEA28128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B72E060-2577-4A27-B176-9E43B3A95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4D1007-234F-4EDB-A965-722AAFA6F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DD79ECE-775A-42CC-B34B-F759C3B4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8870979-801F-4D10-9205-2AC68A6F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A7BF99-B1EF-4CE8-9A16-1A96DED66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3C7D6B1-1CBD-4A4B-A776-3261853D3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26E1A1-EC15-4891-B443-1880DF899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01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847EA5B-5E26-4919-8869-E1E825716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0C9C1B-4299-48E7-96D9-1F0B8D1C3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11127048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6600" dirty="0">
                <a:latin typeface="Bahnschrift" panose="020B0502040204020203" pitchFamily="34" charset="0"/>
              </a:rPr>
              <a:t>COMPREHENSIVE PRESENTATION OF THE CAMERA</a:t>
            </a:r>
            <a:r>
              <a:rPr lang="sl-SI" sz="6600" dirty="0">
                <a:latin typeface="Bahnschrift" panose="020B0502040204020203" pitchFamily="34" charset="0"/>
              </a:rPr>
              <a:t>MAN</a:t>
            </a:r>
            <a:endParaRPr lang="en-US" sz="6600" dirty="0">
              <a:latin typeface="Bahnschrift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00A0771-EF64-4B26-8E3F-75AA27D9B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600" dirty="0">
                <a:latin typeface="Avenir Next LT Pro" panose="020B0504020202020204" pitchFamily="34" charset="-18"/>
              </a:rPr>
              <a:t>IN MEDIA PRODUCTION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57B93511-18B7-4713-9891-961FE2F264E5}"/>
              </a:ext>
            </a:extLst>
          </p:cNvPr>
          <p:cNvSpPr txBox="1"/>
          <p:nvPr/>
        </p:nvSpPr>
        <p:spPr>
          <a:xfrm>
            <a:off x="8785318" y="6463961"/>
            <a:ext cx="331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l-SI" sz="1200" spc="300" dirty="0">
                <a:solidFill>
                  <a:srgbClr val="FFFFFF"/>
                </a:solidFill>
              </a:rPr>
              <a:t>LUKA CIGALE</a:t>
            </a:r>
          </a:p>
        </p:txBody>
      </p:sp>
    </p:spTree>
    <p:extLst>
      <p:ext uri="{BB962C8B-B14F-4D97-AF65-F5344CB8AC3E}">
        <p14:creationId xmlns:p14="http://schemas.microsoft.com/office/powerpoint/2010/main" val="356636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sl-SI" sz="2000" dirty="0" err="1">
                <a:latin typeface="Abadi" panose="020B0604020104020204" pitchFamily="34" charset="0"/>
              </a:rPr>
              <a:t>writing</a:t>
            </a:r>
            <a:r>
              <a:rPr lang="en-US" sz="2000" dirty="0">
                <a:latin typeface="Abadi" panose="020B0604020104020204" pitchFamily="34" charset="0"/>
              </a:rPr>
              <a:t> a synopsis and script</a:t>
            </a:r>
          </a:p>
          <a:p>
            <a:r>
              <a:rPr lang="en-US" sz="2000" dirty="0">
                <a:latin typeface="Abadi" panose="020B0604020104020204" pitchFamily="34" charset="0"/>
              </a:rPr>
              <a:t>assigned interesting questions that would interest the audience</a:t>
            </a:r>
            <a:endParaRPr lang="sl-SI" sz="20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7045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7370793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PRE-PRODUCTION, PRODUCTION, POST-PRODUCTION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some equipment </a:t>
            </a:r>
            <a:r>
              <a:rPr lang="sl-SI" sz="2000" dirty="0">
                <a:latin typeface="Abadi" panose="020B0604020104020204" pitchFamily="34" charset="0"/>
              </a:rPr>
              <a:t>is</a:t>
            </a:r>
            <a:r>
              <a:rPr lang="en-US" sz="2000" dirty="0">
                <a:latin typeface="Abadi" panose="020B0604020104020204" pitchFamily="34" charset="0"/>
              </a:rPr>
              <a:t> mine, some </a:t>
            </a:r>
            <a:r>
              <a:rPr lang="sl-SI" sz="2000">
                <a:latin typeface="Abadi" panose="020B0604020104020204" pitchFamily="34" charset="0"/>
              </a:rPr>
              <a:t>is </a:t>
            </a:r>
            <a:r>
              <a:rPr lang="en-US" sz="2000">
                <a:latin typeface="Abadi" panose="020B0604020104020204" pitchFamily="34" charset="0"/>
              </a:rPr>
              <a:t>borrowed</a:t>
            </a:r>
            <a:endParaRPr lang="sl-SI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sl-SI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sl-SI" sz="1600" dirty="0">
                <a:latin typeface="Abadi" panose="020B0604020104020204" pitchFamily="34" charset="0"/>
              </a:rPr>
              <a:t>EQUIPMENT:</a:t>
            </a:r>
          </a:p>
          <a:p>
            <a:r>
              <a:rPr lang="sl-SI" sz="1600" dirty="0">
                <a:latin typeface="Abadi" panose="020B0604020104020204" pitchFamily="34" charset="0"/>
              </a:rPr>
              <a:t>Canon camera</a:t>
            </a:r>
          </a:p>
          <a:p>
            <a:r>
              <a:rPr lang="sl-SI" sz="1600" dirty="0" err="1">
                <a:latin typeface="Abadi" panose="020B0604020104020204" pitchFamily="34" charset="0"/>
              </a:rPr>
              <a:t>microphone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1 x LED light</a:t>
            </a:r>
          </a:p>
          <a:p>
            <a:r>
              <a:rPr lang="sl-SI" sz="1600" dirty="0">
                <a:latin typeface="Abadi" panose="020B0604020104020204" pitchFamily="34" charset="0"/>
              </a:rPr>
              <a:t>1 x </a:t>
            </a:r>
            <a:r>
              <a:rPr lang="sl-SI" sz="1600" dirty="0" err="1">
                <a:latin typeface="Abadi" panose="020B0604020104020204" pitchFamily="34" charset="0"/>
              </a:rPr>
              <a:t>softbox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1x </a:t>
            </a:r>
            <a:r>
              <a:rPr lang="sl-SI" sz="1600" dirty="0" err="1">
                <a:latin typeface="Abadi" panose="020B0604020104020204" pitchFamily="34" charset="0"/>
              </a:rPr>
              <a:t>spotlight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 err="1">
                <a:latin typeface="Abadi" panose="020B0604020104020204" pitchFamily="34" charset="0"/>
              </a:rPr>
              <a:t>color</a:t>
            </a:r>
            <a:r>
              <a:rPr lang="sl-SI" sz="1600" dirty="0">
                <a:latin typeface="Abadi" panose="020B0604020104020204" pitchFamily="34" charset="0"/>
              </a:rPr>
              <a:t> </a:t>
            </a:r>
            <a:r>
              <a:rPr lang="sl-SI" sz="1600" dirty="0" err="1">
                <a:latin typeface="Abadi" panose="020B0604020104020204" pitchFamily="34" charset="0"/>
              </a:rPr>
              <a:t>filters</a:t>
            </a:r>
            <a:endParaRPr lang="sl-SI" sz="16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316708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5A961E3C-D2FB-4572-9626-F6F3D19D2F92}"/>
              </a:ext>
            </a:extLst>
          </p:cNvPr>
          <p:cNvGrpSpPr/>
          <p:nvPr/>
        </p:nvGrpSpPr>
        <p:grpSpPr>
          <a:xfrm>
            <a:off x="7001535" y="2712837"/>
            <a:ext cx="3970594" cy="2769731"/>
            <a:chOff x="7001535" y="2712837"/>
            <a:chExt cx="3970594" cy="2769731"/>
          </a:xfrm>
        </p:grpSpPr>
        <p:sp>
          <p:nvSpPr>
            <p:cNvPr id="16" name="Pravokotnik 15">
              <a:extLst>
                <a:ext uri="{FF2B5EF4-FFF2-40B4-BE49-F238E27FC236}">
                  <a16:creationId xmlns:a16="http://schemas.microsoft.com/office/drawing/2014/main" id="{57F32FD5-9BCF-4A61-A912-AC8E325AC4F6}"/>
                </a:ext>
              </a:extLst>
            </p:cNvPr>
            <p:cNvSpPr/>
            <p:nvPr/>
          </p:nvSpPr>
          <p:spPr>
            <a:xfrm>
              <a:off x="7136917" y="2712837"/>
              <a:ext cx="3835212" cy="25450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8" name="Slika 17">
              <a:extLst>
                <a:ext uri="{FF2B5EF4-FFF2-40B4-BE49-F238E27FC236}">
                  <a16:creationId xmlns:a16="http://schemas.microsoft.com/office/drawing/2014/main" id="{20B66A0D-90F6-4D5C-8C84-6B232C65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9" r="8839"/>
            <a:stretch/>
          </p:blipFill>
          <p:spPr>
            <a:xfrm>
              <a:off x="7001535" y="2862009"/>
              <a:ext cx="3835213" cy="2620559"/>
            </a:xfrm>
            <a:prstGeom prst="rect">
              <a:avLst/>
            </a:prstGeom>
            <a:effectLst/>
          </p:spPr>
        </p:pic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B723FB3D-B3AC-4956-89D5-CCE764745E0F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20" name="Podnaslov 2">
              <a:extLst>
                <a:ext uri="{FF2B5EF4-FFF2-40B4-BE49-F238E27FC236}">
                  <a16:creationId xmlns:a16="http://schemas.microsoft.com/office/drawing/2014/main" id="{DA765C7A-87A1-4433-A23B-AC0CCD67D48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7362763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22" name="Naslov 1">
              <a:extLst>
                <a:ext uri="{FF2B5EF4-FFF2-40B4-BE49-F238E27FC236}">
                  <a16:creationId xmlns:a16="http://schemas.microsoft.com/office/drawing/2014/main" id="{444234C3-C064-40C5-8634-13C9A5A76F7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PRE-PRODUCTION, PRODUCTION, POST-PRODUCTION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4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besedilo, stena, notranji, oseba&#10;&#10;Opis je samodejno ustvarjen">
            <a:extLst>
              <a:ext uri="{FF2B5EF4-FFF2-40B4-BE49-F238E27FC236}">
                <a16:creationId xmlns:a16="http://schemas.microsoft.com/office/drawing/2014/main" id="{5DB887FC-19A0-46FB-9D95-C450A3ED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5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 err="1">
                <a:latin typeface="Abadi" panose="020B0604020104020204" pitchFamily="34" charset="0"/>
              </a:rPr>
              <a:t>Filming</a:t>
            </a:r>
            <a:r>
              <a:rPr lang="sl-SI" sz="2000" dirty="0">
                <a:latin typeface="Abadi" panose="020B0604020104020204" pitchFamily="34" charset="0"/>
              </a:rPr>
              <a:t> </a:t>
            </a:r>
            <a:r>
              <a:rPr lang="sl-SI" sz="2000" dirty="0">
                <a:latin typeface="Abadi" panose="020B0604020104020204" pitchFamily="34" charset="0"/>
                <a:sym typeface="Wingdings" panose="05000000000000000000" pitchFamily="2" charset="2"/>
              </a:rPr>
              <a:t> </a:t>
            </a:r>
            <a:r>
              <a:rPr lang="sl-SI" sz="2000" dirty="0" err="1">
                <a:latin typeface="Abadi" panose="020B0604020104020204" pitchFamily="34" charset="0"/>
                <a:sym typeface="Wingdings" panose="05000000000000000000" pitchFamily="2" charset="2"/>
              </a:rPr>
              <a:t>took</a:t>
            </a:r>
            <a:r>
              <a:rPr lang="sl-SI" sz="2000" dirty="0">
                <a:latin typeface="Abadi" panose="020B0604020104020204" pitchFamily="34" charset="0"/>
                <a:sym typeface="Wingdings" panose="05000000000000000000" pitchFamily="2" charset="2"/>
              </a:rPr>
              <a:t> 1 </a:t>
            </a:r>
            <a:r>
              <a:rPr lang="sl-SI" sz="2000" dirty="0" err="1">
                <a:latin typeface="Abadi" panose="020B0604020104020204" pitchFamily="34" charset="0"/>
                <a:sym typeface="Wingdings" panose="05000000000000000000" pitchFamily="2" charset="2"/>
              </a:rPr>
              <a:t>day</a:t>
            </a:r>
            <a:endParaRPr lang="sl-SI" sz="2000" dirty="0">
              <a:latin typeface="Abadi" panose="020B0604020104020204" pitchFamily="34" charset="0"/>
            </a:endParaRPr>
          </a:p>
          <a:p>
            <a:r>
              <a:rPr lang="sl-SI" sz="2000" dirty="0">
                <a:latin typeface="Abadi" panose="020B0604020104020204" pitchFamily="34" charset="0"/>
              </a:rPr>
              <a:t>Scene </a:t>
            </a:r>
            <a:r>
              <a:rPr lang="sl-SI" sz="2000" dirty="0">
                <a:latin typeface="Abadi" panose="020B0604020104020204" pitchFamily="34" charset="0"/>
                <a:sym typeface="Wingdings" panose="05000000000000000000" pitchFamily="2" charset="2"/>
              </a:rPr>
              <a:t> 1 </a:t>
            </a:r>
            <a:r>
              <a:rPr lang="sl-SI" sz="2000" dirty="0" err="1">
                <a:latin typeface="Abadi" panose="020B0604020104020204" pitchFamily="34" charset="0"/>
                <a:sym typeface="Wingdings" panose="05000000000000000000" pitchFamily="2" charset="2"/>
              </a:rPr>
              <a:t>day</a:t>
            </a:r>
            <a:r>
              <a:rPr lang="sl-SI" sz="2000" dirty="0">
                <a:latin typeface="Abadi" panose="020B0604020104020204" pitchFamily="34" charset="0"/>
                <a:sym typeface="Wingdings" panose="05000000000000000000" pitchFamily="2" charset="2"/>
              </a:rPr>
              <a:t> </a:t>
            </a:r>
            <a:r>
              <a:rPr lang="sl-SI" sz="2000" dirty="0" err="1">
                <a:latin typeface="Abadi" panose="020B0604020104020204" pitchFamily="34" charset="0"/>
                <a:sym typeface="Wingdings" panose="05000000000000000000" pitchFamily="2" charset="2"/>
              </a:rPr>
              <a:t>before</a:t>
            </a:r>
            <a:endParaRPr lang="sl-SI" sz="2000" dirty="0">
              <a:latin typeface="Abadi" panose="020B0604020104020204" pitchFamily="34" charset="0"/>
            </a:endParaRPr>
          </a:p>
          <a:p>
            <a:r>
              <a:rPr lang="sl-SI" sz="2000" dirty="0" err="1">
                <a:latin typeface="Abadi" panose="020B0604020104020204" pitchFamily="34" charset="0"/>
              </a:rPr>
              <a:t>location</a:t>
            </a:r>
            <a:r>
              <a:rPr lang="sl-SI" sz="2000" dirty="0">
                <a:latin typeface="Abadi" panose="020B0604020104020204" pitchFamily="34" charset="0"/>
              </a:rPr>
              <a:t>: </a:t>
            </a:r>
            <a:r>
              <a:rPr lang="sl-SI" sz="2000" dirty="0" err="1">
                <a:latin typeface="Abadi" panose="020B0604020104020204" pitchFamily="34" charset="0"/>
              </a:rPr>
              <a:t>Sara‘s</a:t>
            </a:r>
            <a:r>
              <a:rPr lang="sl-SI" sz="2000" dirty="0">
                <a:latin typeface="Abadi" panose="020B0604020104020204" pitchFamily="34" charset="0"/>
              </a:rPr>
              <a:t> </a:t>
            </a:r>
            <a:r>
              <a:rPr lang="sl-SI" sz="2000" dirty="0" err="1">
                <a:latin typeface="Abadi" panose="020B0604020104020204" pitchFamily="34" charset="0"/>
              </a:rPr>
              <a:t>house</a:t>
            </a:r>
            <a:endParaRPr lang="sl-SI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sl-SI" sz="1600" dirty="0">
              <a:latin typeface="Abadi" panose="020B0604020104020204" pitchFamily="34" charset="0"/>
            </a:endParaRPr>
          </a:p>
          <a:p>
            <a:endParaRPr lang="sl-SI" sz="20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4589468" y="1050485"/>
            <a:ext cx="238283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okotnik 17">
            <a:extLst>
              <a:ext uri="{FF2B5EF4-FFF2-40B4-BE49-F238E27FC236}">
                <a16:creationId xmlns:a16="http://schemas.microsoft.com/office/drawing/2014/main" id="{5A3A7ED5-0B0E-4294-B4E0-0578B7A2DCEA}"/>
              </a:ext>
            </a:extLst>
          </p:cNvPr>
          <p:cNvSpPr/>
          <p:nvPr/>
        </p:nvSpPr>
        <p:spPr>
          <a:xfrm>
            <a:off x="7136917" y="2712837"/>
            <a:ext cx="3835212" cy="2545013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99A5A926-B365-467D-8A45-F024462F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8839"/>
          <a:stretch/>
        </p:blipFill>
        <p:spPr>
          <a:xfrm>
            <a:off x="7001535" y="2862009"/>
            <a:ext cx="3835213" cy="2620559"/>
          </a:xfrm>
          <a:prstGeom prst="rect">
            <a:avLst/>
          </a:prstGeom>
          <a:effectLst/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799B0EC3-5A5F-4402-A647-59F35D7BD0E2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20" name="Podnaslov 2">
              <a:extLst>
                <a:ext uri="{FF2B5EF4-FFF2-40B4-BE49-F238E27FC236}">
                  <a16:creationId xmlns:a16="http://schemas.microsoft.com/office/drawing/2014/main" id="{C0B2C207-5A22-442C-BC27-D7CB6746FE8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7113859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22" name="Naslov 1">
              <a:extLst>
                <a:ext uri="{FF2B5EF4-FFF2-40B4-BE49-F238E27FC236}">
                  <a16:creationId xmlns:a16="http://schemas.microsoft.com/office/drawing/2014/main" id="{272FDF55-F936-452A-A1B4-7A72656C12FA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PRE-PRODUCTION, PRODUCTION, POST-PRODUCTION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92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I </a:t>
            </a:r>
            <a:r>
              <a:rPr lang="sl-SI" sz="2000" dirty="0" err="1">
                <a:latin typeface="Abadi" panose="020B0604020104020204" pitchFamily="34" charset="0"/>
              </a:rPr>
              <a:t>edited</a:t>
            </a:r>
            <a:r>
              <a:rPr lang="sl-SI" sz="2000" dirty="0">
                <a:latin typeface="Abadi" panose="020B0604020104020204" pitchFamily="34" charset="0"/>
              </a:rPr>
              <a:t> </a:t>
            </a:r>
            <a:r>
              <a:rPr lang="sl-SI" sz="2000" dirty="0" err="1">
                <a:latin typeface="Abadi" panose="020B0604020104020204" pitchFamily="34" charset="0"/>
              </a:rPr>
              <a:t>the</a:t>
            </a:r>
            <a:r>
              <a:rPr lang="sl-SI" sz="2000" dirty="0">
                <a:latin typeface="Abadi" panose="020B0604020104020204" pitchFamily="34" charset="0"/>
              </a:rPr>
              <a:t> video </a:t>
            </a:r>
            <a:r>
              <a:rPr lang="sl-SI" sz="2000" dirty="0" err="1">
                <a:latin typeface="Abadi" panose="020B0604020104020204" pitchFamily="34" charset="0"/>
              </a:rPr>
              <a:t>myself</a:t>
            </a:r>
            <a:endParaRPr lang="sl-SI" sz="2000" dirty="0">
              <a:latin typeface="Abadi" panose="020B0604020104020204" pitchFamily="34" charset="0"/>
            </a:endParaRPr>
          </a:p>
          <a:p>
            <a:r>
              <a:rPr lang="sl-SI" sz="2000" dirty="0">
                <a:latin typeface="Abadi" panose="020B0604020104020204" pitchFamily="34" charset="0"/>
              </a:rPr>
              <a:t>video </a:t>
            </a:r>
            <a:r>
              <a:rPr lang="sl-SI" sz="2000" dirty="0" err="1">
                <a:latin typeface="Abadi" panose="020B0604020104020204" pitchFamily="34" charset="0"/>
              </a:rPr>
              <a:t>editing</a:t>
            </a:r>
            <a:r>
              <a:rPr lang="sl-SI" sz="2000" dirty="0">
                <a:latin typeface="Abadi" panose="020B0604020104020204" pitchFamily="34" charset="0"/>
              </a:rPr>
              <a:t> program: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800" dirty="0">
                <a:latin typeface="Abadi" panose="020B0604020104020204" pitchFamily="34" charset="0"/>
              </a:rPr>
              <a:t>Adobe Premiere Pro</a:t>
            </a:r>
            <a:endParaRPr lang="sl-SI" sz="22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7174406" y="1050485"/>
            <a:ext cx="33939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otnik 15">
            <a:extLst>
              <a:ext uri="{FF2B5EF4-FFF2-40B4-BE49-F238E27FC236}">
                <a16:creationId xmlns:a16="http://schemas.microsoft.com/office/drawing/2014/main" id="{24F54F03-3E77-49C2-9B5F-BF7BD437F247}"/>
              </a:ext>
            </a:extLst>
          </p:cNvPr>
          <p:cNvSpPr/>
          <p:nvPr/>
        </p:nvSpPr>
        <p:spPr>
          <a:xfrm>
            <a:off x="2422988" y="3864131"/>
            <a:ext cx="4410989" cy="2517820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1F2646DB-18A8-4F5F-979D-2D3591B70B22}"/>
              </a:ext>
            </a:extLst>
          </p:cNvPr>
          <p:cNvSpPr/>
          <p:nvPr/>
        </p:nvSpPr>
        <p:spPr>
          <a:xfrm>
            <a:off x="9317781" y="3978655"/>
            <a:ext cx="1487562" cy="99143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91CB73E5-83C5-49C0-AF65-7EE59E81284D}"/>
              </a:ext>
            </a:extLst>
          </p:cNvPr>
          <p:cNvSpPr/>
          <p:nvPr/>
        </p:nvSpPr>
        <p:spPr>
          <a:xfrm>
            <a:off x="6701403" y="2529450"/>
            <a:ext cx="3685084" cy="2073122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2B3FBE74-DACF-4E1E-97F7-E7E53C2D6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829" y="2678318"/>
            <a:ext cx="3685085" cy="207286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CCAA07B-3C70-40AC-A4DE-73925C6C0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629" y="3992207"/>
            <a:ext cx="4414774" cy="2483310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D9C37626-6EAF-4178-BFAC-9D288A5CB136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9" name="Podnaslov 2">
              <a:extLst>
                <a:ext uri="{FF2B5EF4-FFF2-40B4-BE49-F238E27FC236}">
                  <a16:creationId xmlns:a16="http://schemas.microsoft.com/office/drawing/2014/main" id="{9A0C3BE0-36EC-4336-926E-4D589B086383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7410938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28" name="Naslov 1">
              <a:extLst>
                <a:ext uri="{FF2B5EF4-FFF2-40B4-BE49-F238E27FC236}">
                  <a16:creationId xmlns:a16="http://schemas.microsoft.com/office/drawing/2014/main" id="{E3D743D4-5137-418C-B31C-016BD3F87371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PRE-PRODUCTION, PRODUCTION, POST-PRODUCTION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4551485" cy="4583066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satisfied with the 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film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exceeded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expectations and goals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 learned a lot of new things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PROBLEMS: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recording may be delayed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forgetting text and appropriate words</a:t>
            </a:r>
          </a:p>
          <a:p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unfocused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video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composition choice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7425267" cy="978512"/>
            <a:chOff x="838200" y="239027"/>
            <a:chExt cx="7041596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7041596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Conclusion</a:t>
              </a:r>
              <a:endParaRPr lang="sl-SI" sz="4800" dirty="0">
                <a:solidFill>
                  <a:srgbClr val="F87F00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4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162AA4A-EC09-4796-A9B0-5C512CE05565}"/>
              </a:ext>
            </a:extLst>
          </p:cNvPr>
          <p:cNvSpPr txBox="1"/>
          <p:nvPr/>
        </p:nvSpPr>
        <p:spPr>
          <a:xfrm>
            <a:off x="7931727" y="5740461"/>
            <a:ext cx="426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Link</a:t>
            </a:r>
            <a:endParaRPr lang="sl-SI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2E7A206F-9740-4992-AAC8-03CB56FFD139}"/>
              </a:ext>
            </a:extLst>
          </p:cNvPr>
          <p:cNvSpPr txBox="1">
            <a:spLocks/>
          </p:cNvSpPr>
          <p:nvPr/>
        </p:nvSpPr>
        <p:spPr>
          <a:xfrm>
            <a:off x="838199" y="545716"/>
            <a:ext cx="8703733" cy="671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87F00"/>
                </a:solidFill>
                <a:latin typeface="Bahnschrift" panose="020B0502040204020203" pitchFamily="34" charset="0"/>
              </a:rPr>
              <a:t>Thank you</a:t>
            </a:r>
            <a:r>
              <a:rPr lang="sl-SI" sz="4800" dirty="0">
                <a:solidFill>
                  <a:srgbClr val="F87F00"/>
                </a:solidFill>
                <a:latin typeface="Bahnschrift" panose="020B0502040204020203" pitchFamily="34" charset="0"/>
              </a:rPr>
              <a:t> </a:t>
            </a:r>
            <a:r>
              <a:rPr lang="sl-SI" sz="4800" dirty="0" err="1">
                <a:solidFill>
                  <a:srgbClr val="F87F00"/>
                </a:solidFill>
                <a:latin typeface="Bahnschrift" panose="020B0502040204020203" pitchFamily="34" charset="0"/>
              </a:rPr>
              <a:t>for</a:t>
            </a:r>
            <a:r>
              <a:rPr lang="sl-SI" sz="4800" dirty="0">
                <a:solidFill>
                  <a:srgbClr val="F87F00"/>
                </a:solidFill>
                <a:latin typeface="Bahnschrift" panose="020B0502040204020203" pitchFamily="34" charset="0"/>
              </a:rPr>
              <a:t> </a:t>
            </a:r>
            <a:r>
              <a:rPr lang="sl-SI" sz="4800" dirty="0" err="1">
                <a:solidFill>
                  <a:srgbClr val="F87F00"/>
                </a:solidFill>
                <a:latin typeface="Bahnschrift" panose="020B0502040204020203" pitchFamily="34" charset="0"/>
              </a:rPr>
              <a:t>your</a:t>
            </a:r>
            <a:r>
              <a:rPr lang="sl-SI" sz="4800" dirty="0">
                <a:solidFill>
                  <a:srgbClr val="F87F00"/>
                </a:solidFill>
                <a:latin typeface="Bahnschrift" panose="020B0502040204020203" pitchFamily="34" charset="0"/>
              </a:rPr>
              <a:t> </a:t>
            </a:r>
            <a:r>
              <a:rPr lang="sl-SI" sz="4800" dirty="0" err="1">
                <a:solidFill>
                  <a:srgbClr val="F87F00"/>
                </a:solidFill>
                <a:latin typeface="Bahnschrift" panose="020B0502040204020203" pitchFamily="34" charset="0"/>
              </a:rPr>
              <a:t>attention</a:t>
            </a:r>
            <a:r>
              <a:rPr lang="sl-SI" sz="4800" dirty="0">
                <a:solidFill>
                  <a:srgbClr val="F87F00"/>
                </a:solidFill>
                <a:latin typeface="Bahnschrift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005" y="2973024"/>
            <a:ext cx="3596793" cy="2235199"/>
          </a:xfrm>
        </p:spPr>
        <p:txBody>
          <a:bodyPr anchor="t">
            <a:norm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digital capture,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recording,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processing,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storage,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playback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and reconstruction of the image.</a:t>
            </a:r>
            <a:endParaRPr lang="sl-SI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3044C15-991B-45DF-B7B4-BAB6C44F4645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8" name="Podnaslov 2">
              <a:extLst>
                <a:ext uri="{FF2B5EF4-FFF2-40B4-BE49-F238E27FC236}">
                  <a16:creationId xmlns:a16="http://schemas.microsoft.com/office/drawing/2014/main" id="{E708E84F-A6F0-4061-8276-7904E93196F5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9" name="Naslov 1">
              <a:extLst>
                <a:ext uri="{FF2B5EF4-FFF2-40B4-BE49-F238E27FC236}">
                  <a16:creationId xmlns:a16="http://schemas.microsoft.com/office/drawing/2014/main" id="{3DC56C2F-E6DC-4A58-9DDB-199980DE6E4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Video </a:t>
              </a:r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technique</a:t>
              </a:r>
              <a:endParaRPr lang="sl-SI" sz="4800" dirty="0">
                <a:solidFill>
                  <a:srgbClr val="F87F00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Pravokotnik 10">
            <a:extLst>
              <a:ext uri="{FF2B5EF4-FFF2-40B4-BE49-F238E27FC236}">
                <a16:creationId xmlns:a16="http://schemas.microsoft.com/office/drawing/2014/main" id="{159290A9-BDED-4621-8F13-203AFEAC90AB}"/>
              </a:ext>
            </a:extLst>
          </p:cNvPr>
          <p:cNvSpPr/>
          <p:nvPr/>
        </p:nvSpPr>
        <p:spPr>
          <a:xfrm flipH="1">
            <a:off x="6354343" y="5243957"/>
            <a:ext cx="2058694" cy="1294346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82874C11-4B8C-46C3-B3D4-054096B08C03}"/>
              </a:ext>
            </a:extLst>
          </p:cNvPr>
          <p:cNvSpPr/>
          <p:nvPr/>
        </p:nvSpPr>
        <p:spPr>
          <a:xfrm flipH="1">
            <a:off x="6924046" y="881627"/>
            <a:ext cx="3564638" cy="4970861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98C64DB-2A23-4D69-B51D-F68F80D27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22661" y="1224534"/>
            <a:ext cx="3320158" cy="4970861"/>
          </a:xfrm>
          <a:prstGeom prst="rect">
            <a:avLst/>
          </a:prstGeom>
        </p:spPr>
      </p:pic>
      <p:sp>
        <p:nvSpPr>
          <p:cNvPr id="10" name="Označba mesta vsebine 2">
            <a:extLst>
              <a:ext uri="{FF2B5EF4-FFF2-40B4-BE49-F238E27FC236}">
                <a16:creationId xmlns:a16="http://schemas.microsoft.com/office/drawing/2014/main" id="{74FED518-3933-43B0-B1DB-3482BE30516E}"/>
              </a:ext>
            </a:extLst>
          </p:cNvPr>
          <p:cNvSpPr txBox="1">
            <a:spLocks/>
          </p:cNvSpPr>
          <p:nvPr/>
        </p:nvSpPr>
        <p:spPr>
          <a:xfrm>
            <a:off x="1519180" y="1649777"/>
            <a:ext cx="2968153" cy="3704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The word "video" means I see</a:t>
            </a: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636" y="2124364"/>
            <a:ext cx="4257963" cy="42672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l-SI" sz="2400" dirty="0" err="1">
                <a:latin typeface="Arial" panose="020B0604020202020204" pitchFamily="34" charset="0"/>
                <a:cs typeface="Arial" panose="020B0604020202020204" pitchFamily="34" charset="0"/>
              </a:rPr>
              <a:t>cameraman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 algn="r">
              <a:buNone/>
            </a:pPr>
            <a:br>
              <a:rPr lang="en-US" sz="1600" dirty="0"/>
            </a:b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takes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movie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pictures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operates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a video camera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is a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member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in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media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production</a:t>
            </a: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82BC235-387A-4B63-8EC1-B36BC1997E2F}"/>
              </a:ext>
            </a:extLst>
          </p:cNvPr>
          <p:cNvSpPr/>
          <p:nvPr/>
        </p:nvSpPr>
        <p:spPr>
          <a:xfrm>
            <a:off x="2970606" y="3160242"/>
            <a:ext cx="923687" cy="52781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D2F47843-CE57-4894-A7D1-0580B28996F9}"/>
              </a:ext>
            </a:extLst>
          </p:cNvPr>
          <p:cNvSpPr/>
          <p:nvPr/>
        </p:nvSpPr>
        <p:spPr>
          <a:xfrm>
            <a:off x="1648763" y="4219624"/>
            <a:ext cx="2422833" cy="1468012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09015A7-4A50-4542-A674-300636F45D55}"/>
              </a:ext>
            </a:extLst>
          </p:cNvPr>
          <p:cNvGrpSpPr/>
          <p:nvPr/>
        </p:nvGrpSpPr>
        <p:grpSpPr>
          <a:xfrm>
            <a:off x="4386025" y="2357510"/>
            <a:ext cx="2871308" cy="3901306"/>
            <a:chOff x="4386025" y="2357510"/>
            <a:chExt cx="2871308" cy="3901306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26F47599-C74F-493D-A34C-4B0BA0480709}"/>
                </a:ext>
              </a:extLst>
            </p:cNvPr>
            <p:cNvSpPr/>
            <p:nvPr/>
          </p:nvSpPr>
          <p:spPr>
            <a:xfrm>
              <a:off x="4525784" y="2534589"/>
              <a:ext cx="2731549" cy="3724227"/>
            </a:xfrm>
            <a:prstGeom prst="rect">
              <a:avLst/>
            </a:prstGeom>
            <a:noFill/>
            <a:ln w="19050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07F83705-E3EA-4A21-8246-1B9739194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9"/>
            <a:stretch/>
          </p:blipFill>
          <p:spPr>
            <a:xfrm>
              <a:off x="4386025" y="2357510"/>
              <a:ext cx="2689068" cy="3724228"/>
            </a:xfrm>
            <a:prstGeom prst="rect">
              <a:avLst/>
            </a:prstGeom>
          </p:spPr>
        </p:pic>
      </p:grpSp>
      <p:pic>
        <p:nvPicPr>
          <p:cNvPr id="13" name="Slika 12">
            <a:extLst>
              <a:ext uri="{FF2B5EF4-FFF2-40B4-BE49-F238E27FC236}">
                <a16:creationId xmlns:a16="http://schemas.microsoft.com/office/drawing/2014/main" id="{0933B555-F935-4997-950B-B9631E82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9003" y="4362474"/>
            <a:ext cx="2422833" cy="1613932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8ECBBC0F-7C17-4981-BB22-4E64500DC1D8}"/>
              </a:ext>
            </a:extLst>
          </p:cNvPr>
          <p:cNvSpPr/>
          <p:nvPr/>
        </p:nvSpPr>
        <p:spPr>
          <a:xfrm>
            <a:off x="947509" y="1796614"/>
            <a:ext cx="2731549" cy="1655065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39BCD430-48C3-42B0-A5E9-5D0993738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8" y="1890141"/>
            <a:ext cx="2686736" cy="1655065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BD5D96DA-6F47-4655-B466-DF847BAB0AF3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21" name="Podnaslov 2">
              <a:extLst>
                <a:ext uri="{FF2B5EF4-FFF2-40B4-BE49-F238E27FC236}">
                  <a16:creationId xmlns:a16="http://schemas.microsoft.com/office/drawing/2014/main" id="{C156BB84-1644-4964-8111-AAF55E447051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22" name="Naslov 1">
              <a:extLst>
                <a:ext uri="{FF2B5EF4-FFF2-40B4-BE49-F238E27FC236}">
                  <a16:creationId xmlns:a16="http://schemas.microsoft.com/office/drawing/2014/main" id="{4EF2DB25-31C1-4241-B8F7-C6B9C5092737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Cameraman</a:t>
              </a:r>
              <a:endParaRPr lang="sl-SI" sz="4800" dirty="0">
                <a:solidFill>
                  <a:srgbClr val="F87F00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1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855" y="2155053"/>
            <a:ext cx="4608946" cy="2812601"/>
          </a:xfrm>
        </p:spPr>
        <p:txBody>
          <a:bodyPr anchor="ctr">
            <a:normAutofit/>
          </a:bodyPr>
          <a:lstStyle/>
          <a:p>
            <a:r>
              <a:rPr lang="sl-SI" sz="2400" dirty="0" err="1"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 err="1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br>
              <a:rPr lang="en-US" sz="1600" dirty="0"/>
            </a:b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recording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camera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tripod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memory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card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battery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microphone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LED light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2BA4260-3387-48DA-9DF7-AA7ADA626F04}"/>
              </a:ext>
            </a:extLst>
          </p:cNvPr>
          <p:cNvSpPr/>
          <p:nvPr/>
        </p:nvSpPr>
        <p:spPr>
          <a:xfrm flipH="1">
            <a:off x="1128999" y="5025249"/>
            <a:ext cx="1673225" cy="111517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E9CABA49-98E2-4CB8-AB8D-7982563EB960}"/>
              </a:ext>
            </a:extLst>
          </p:cNvPr>
          <p:cNvSpPr/>
          <p:nvPr/>
        </p:nvSpPr>
        <p:spPr>
          <a:xfrm flipH="1">
            <a:off x="1684006" y="2084383"/>
            <a:ext cx="2731549" cy="3724227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185E432E-57D7-4ECF-9DDF-43275651B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329" y="1524228"/>
            <a:ext cx="2731549" cy="4093776"/>
          </a:xfrm>
          <a:prstGeom prst="rect">
            <a:avLst/>
          </a:prstGeom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7D796292-3AD0-4857-9893-2327DF0110DB}"/>
              </a:ext>
            </a:extLst>
          </p:cNvPr>
          <p:cNvSpPr/>
          <p:nvPr/>
        </p:nvSpPr>
        <p:spPr>
          <a:xfrm>
            <a:off x="4235445" y="490234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8A63C105-F5F9-4B44-8604-B82801AB8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/>
          <a:stretch/>
        </p:blipFill>
        <p:spPr>
          <a:xfrm>
            <a:off x="4474494" y="5083969"/>
            <a:ext cx="1822435" cy="1763715"/>
          </a:xfrm>
          <a:prstGeom prst="rect">
            <a:avLst/>
          </a:prstGeom>
        </p:spPr>
      </p:pic>
      <p:sp>
        <p:nvSpPr>
          <p:cNvPr id="24" name="Pravokotnik 23">
            <a:extLst>
              <a:ext uri="{FF2B5EF4-FFF2-40B4-BE49-F238E27FC236}">
                <a16:creationId xmlns:a16="http://schemas.microsoft.com/office/drawing/2014/main" id="{45993235-5D49-4BEE-AA1F-F71E9B4D15B8}"/>
              </a:ext>
            </a:extLst>
          </p:cNvPr>
          <p:cNvSpPr/>
          <p:nvPr/>
        </p:nvSpPr>
        <p:spPr>
          <a:xfrm flipH="1">
            <a:off x="9434621" y="419508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449572C6-463F-47B7-8E59-1045B6775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6" b="95462" l="2219" r="96513">
                        <a14:foregroundMark x1="43740" y1="7668" x2="43740" y2="7668"/>
                        <a14:foregroundMark x1="46593" y1="3756" x2="46593" y2="3756"/>
                        <a14:foregroundMark x1="45642" y1="28951" x2="71315" y2="42567"/>
                        <a14:foregroundMark x1="71315" y1="42567" x2="62282" y2="45853"/>
                        <a14:foregroundMark x1="15372" y1="69014" x2="17908" y2="42254"/>
                        <a14:foregroundMark x1="17908" y1="42254" x2="27100" y2="32707"/>
                        <a14:foregroundMark x1="41204" y1="19249" x2="68463" y2="13772"/>
                        <a14:foregroundMark x1="68463" y1="13772" x2="90174" y2="23161"/>
                        <a14:foregroundMark x1="5071" y1="65571" x2="5071" y2="65571"/>
                        <a14:foregroundMark x1="2219" y1="68388" x2="2219" y2="68388"/>
                        <a14:foregroundMark x1="60856" y1="95462" x2="60856" y2="95462"/>
                        <a14:foregroundMark x1="96513" y1="34272" x2="96513" y2="3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5078" y="4317989"/>
            <a:ext cx="1799618" cy="1822435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B431764-1105-498D-9EEB-0BD67259BD59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43E11BBC-C823-4654-A2EC-8FDBC5B70B03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81C94988-86DB-4397-88C4-CE23002A80E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540179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His </a:t>
              </a:r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equipment</a:t>
              </a:r>
              <a:endParaRPr lang="sl-SI" sz="4800" dirty="0">
                <a:solidFill>
                  <a:srgbClr val="F87F00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3460809" cy="2401455"/>
          </a:xfrm>
        </p:spPr>
        <p:txBody>
          <a:bodyPr anchor="ctr">
            <a:normAutofit/>
          </a:bodyPr>
          <a:lstStyle/>
          <a:p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portable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camera</a:t>
            </a:r>
          </a:p>
          <a:p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remote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control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camera</a:t>
            </a:r>
          </a:p>
          <a:p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digital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camera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analog camera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5386888" y="2347144"/>
            <a:ext cx="2712193" cy="3796846"/>
            <a:chOff x="1303934" y="2653403"/>
            <a:chExt cx="2712193" cy="3796846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" r="2562"/>
            <a:stretch/>
          </p:blipFill>
          <p:spPr>
            <a:xfrm rot="16200000">
              <a:off x="680475" y="3276862"/>
              <a:ext cx="3796846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8419042" y="381143"/>
            <a:ext cx="2517304" cy="3718223"/>
            <a:chOff x="4301425" y="1810326"/>
            <a:chExt cx="2517304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" r="568"/>
            <a:stretch/>
          </p:blipFill>
          <p:spPr>
            <a:xfrm rot="16200000">
              <a:off x="3690131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90F28DD-5E3B-4D16-A598-E266BF9B0935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16" name="Podnaslov 2">
              <a:extLst>
                <a:ext uri="{FF2B5EF4-FFF2-40B4-BE49-F238E27FC236}">
                  <a16:creationId xmlns:a16="http://schemas.microsoft.com/office/drawing/2014/main" id="{EBC3618F-230E-4C5C-B3CE-DC3A005DEAF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17" name="Naslov 1">
              <a:extLst>
                <a:ext uri="{FF2B5EF4-FFF2-40B4-BE49-F238E27FC236}">
                  <a16:creationId xmlns:a16="http://schemas.microsoft.com/office/drawing/2014/main" id="{7C6B3A4A-3C13-4A2B-B5A7-9C7C4B8BD3FA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540179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Types</a:t>
              </a:r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 </a:t>
              </a:r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of</a:t>
              </a:r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 </a:t>
              </a:r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cameras</a:t>
              </a:r>
              <a:endParaRPr lang="sl-SI" sz="4800" dirty="0">
                <a:solidFill>
                  <a:srgbClr val="F87F00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6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308" y="1606152"/>
            <a:ext cx="4246684" cy="3467010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determine the vision of the production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selects the appropriate equipment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assemble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and set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up equipment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follows the script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works with the lighting and technical team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captures a scene according to the director’s vision</a:t>
            </a: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  <a:latin typeface="Avenir Next LT Pro" panose="020B0504020202020204" pitchFamily="34" charset="-18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1273552" y="2590640"/>
            <a:ext cx="2712195" cy="3582899"/>
            <a:chOff x="1303932" y="2653403"/>
            <a:chExt cx="2712195" cy="3582899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3"/>
            <a:stretch/>
          </p:blipFill>
          <p:spPr>
            <a:xfrm rot="16200000">
              <a:off x="855454" y="3237896"/>
              <a:ext cx="3446884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4198733" y="517666"/>
            <a:ext cx="2517305" cy="3718223"/>
            <a:chOff x="4301424" y="1810326"/>
            <a:chExt cx="2517305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" t="6276" b="4497"/>
            <a:stretch/>
          </p:blipFill>
          <p:spPr>
            <a:xfrm rot="16200000">
              <a:off x="3690130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F2ED8D6-0541-4897-A9D3-1DA36F1FA82A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22" name="Podnaslov 2">
              <a:extLst>
                <a:ext uri="{FF2B5EF4-FFF2-40B4-BE49-F238E27FC236}">
                  <a16:creationId xmlns:a16="http://schemas.microsoft.com/office/drawing/2014/main" id="{D169190A-4E87-4AA7-833A-B64A88C1C26B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23" name="Naslov 1">
              <a:extLst>
                <a:ext uri="{FF2B5EF4-FFF2-40B4-BE49-F238E27FC236}">
                  <a16:creationId xmlns:a16="http://schemas.microsoft.com/office/drawing/2014/main" id="{AD7AB1CF-3474-4BD3-887C-211E54D03A94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540179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What</a:t>
              </a:r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 </a:t>
              </a:r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does</a:t>
              </a:r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 he do?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1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3">
            <a:extLst>
              <a:ext uri="{FF2B5EF4-FFF2-40B4-BE49-F238E27FC236}">
                <a16:creationId xmlns:a16="http://schemas.microsoft.com/office/drawing/2014/main" id="{3C1A4C86-3E00-4D0E-98AA-F118D0F15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42603"/>
              </p:ext>
            </p:extLst>
          </p:nvPr>
        </p:nvGraphicFramePr>
        <p:xfrm>
          <a:off x="2032000" y="2501900"/>
          <a:ext cx="81280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959922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63350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 err="1"/>
                        <a:t>Artistic</a:t>
                      </a:r>
                      <a:r>
                        <a:rPr lang="sl-SI" dirty="0"/>
                        <a:t> </a:t>
                      </a:r>
                      <a:r>
                        <a:rPr lang="sl-SI" dirty="0" err="1"/>
                        <a:t>camerman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err="1"/>
                        <a:t>Camerman</a:t>
                      </a:r>
                      <a:r>
                        <a:rPr lang="sl-SI" dirty="0"/>
                        <a:t> </a:t>
                      </a:r>
                      <a:r>
                        <a:rPr lang="sl-SI" dirty="0" err="1"/>
                        <a:t>who</a:t>
                      </a:r>
                      <a:r>
                        <a:rPr lang="sl-SI" dirty="0"/>
                        <a:t> </a:t>
                      </a:r>
                      <a:r>
                        <a:rPr lang="sl-SI" dirty="0" err="1"/>
                        <a:t>records</a:t>
                      </a:r>
                      <a:r>
                        <a:rPr lang="sl-SI" dirty="0"/>
                        <a:t> live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12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does not do live broadcasts</a:t>
                      </a:r>
                      <a:endParaRPr lang="sl-S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 err="1"/>
                        <a:t>records</a:t>
                      </a:r>
                      <a:r>
                        <a:rPr lang="sl-SI" sz="1600" dirty="0"/>
                        <a:t> live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75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 err="1"/>
                        <a:t>artistic</a:t>
                      </a:r>
                      <a:r>
                        <a:rPr lang="sl-SI" sz="1600" dirty="0"/>
                        <a:t> </a:t>
                      </a:r>
                      <a:r>
                        <a:rPr lang="sl-SI" sz="1600" dirty="0" err="1"/>
                        <a:t>profession</a:t>
                      </a:r>
                      <a:endParaRPr lang="sl-S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 </a:t>
                      </a:r>
                      <a:r>
                        <a:rPr lang="sl-SI" sz="1600" dirty="0" err="1"/>
                        <a:t>must</a:t>
                      </a:r>
                      <a:r>
                        <a:rPr lang="sl-SI" sz="1600" dirty="0"/>
                        <a:t> be </a:t>
                      </a:r>
                      <a:r>
                        <a:rPr lang="sl-SI" sz="1600" dirty="0" err="1"/>
                        <a:t>responsive</a:t>
                      </a:r>
                      <a:endParaRPr lang="sl-S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64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can record the same events multiple times</a:t>
                      </a:r>
                      <a:endParaRPr lang="sl-S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has no time to think</a:t>
                      </a:r>
                      <a:endParaRPr lang="sl-S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903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 err="1"/>
                        <a:t>makes</a:t>
                      </a:r>
                      <a:r>
                        <a:rPr lang="sl-SI" sz="1600" dirty="0"/>
                        <a:t> </a:t>
                      </a:r>
                      <a:r>
                        <a:rPr lang="sl-SI" sz="1600" dirty="0" err="1"/>
                        <a:t>movies</a:t>
                      </a:r>
                      <a:r>
                        <a:rPr lang="sl-SI" sz="1600" dirty="0"/>
                        <a:t>, </a:t>
                      </a:r>
                      <a:r>
                        <a:rPr lang="sl-SI" sz="1600" dirty="0" err="1"/>
                        <a:t>news</a:t>
                      </a:r>
                      <a:r>
                        <a:rPr lang="sl-SI" sz="1600" dirty="0"/>
                        <a:t>, </a:t>
                      </a:r>
                      <a:r>
                        <a:rPr lang="sl-SI" sz="1600" dirty="0" err="1"/>
                        <a:t>reports</a:t>
                      </a:r>
                      <a:r>
                        <a:rPr lang="sl-SI" sz="1600" dirty="0"/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connected </a:t>
                      </a:r>
                      <a:r>
                        <a:rPr lang="sl-SI" sz="1600" dirty="0" err="1"/>
                        <a:t>by</a:t>
                      </a:r>
                      <a:r>
                        <a:rPr lang="sl-SI" sz="1600" dirty="0"/>
                        <a:t> </a:t>
                      </a:r>
                      <a:r>
                        <a:rPr lang="sl-SI" sz="1600" dirty="0" err="1"/>
                        <a:t>the</a:t>
                      </a:r>
                      <a:r>
                        <a:rPr lang="sl-SI" sz="1600" dirty="0"/>
                        <a:t> </a:t>
                      </a:r>
                      <a:r>
                        <a:rPr lang="en-US" sz="1600" dirty="0"/>
                        <a:t>headset </a:t>
                      </a:r>
                      <a:r>
                        <a:rPr lang="sl-SI" sz="1600" dirty="0"/>
                        <a:t>to</a:t>
                      </a:r>
                      <a:r>
                        <a:rPr lang="en-US" sz="1600" dirty="0"/>
                        <a:t> the </a:t>
                      </a:r>
                      <a:r>
                        <a:rPr lang="sl-SI" sz="1600" dirty="0" err="1"/>
                        <a:t>director</a:t>
                      </a:r>
                      <a:endParaRPr lang="sl-S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224735"/>
                  </a:ext>
                </a:extLst>
              </a:tr>
            </a:tbl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CF44D52E-D04C-4F94-BADA-16AB9EA46430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7" name="Podnaslov 2">
              <a:extLst>
                <a:ext uri="{FF2B5EF4-FFF2-40B4-BE49-F238E27FC236}">
                  <a16:creationId xmlns:a16="http://schemas.microsoft.com/office/drawing/2014/main" id="{750C5234-368B-442E-B3CE-16F9980F39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8" name="Naslov 1">
              <a:extLst>
                <a:ext uri="{FF2B5EF4-FFF2-40B4-BE49-F238E27FC236}">
                  <a16:creationId xmlns:a16="http://schemas.microsoft.com/office/drawing/2014/main" id="{4266F7A2-C439-4025-AD26-3ECBD18F45A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540179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Difference</a:t>
              </a:r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3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B51EE4D-474A-41E6-AE6B-E7FB8E90B08F}"/>
              </a:ext>
            </a:extLst>
          </p:cNvPr>
          <p:cNvGrpSpPr/>
          <p:nvPr/>
        </p:nvGrpSpPr>
        <p:grpSpPr>
          <a:xfrm>
            <a:off x="654040" y="1551592"/>
            <a:ext cx="10883919" cy="4847298"/>
            <a:chOff x="588414" y="1922020"/>
            <a:chExt cx="9857714" cy="4390264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E084CA65-3BAB-4FAC-A09C-4C6D51DBDCA5}"/>
                </a:ext>
              </a:extLst>
            </p:cNvPr>
            <p:cNvSpPr/>
            <p:nvPr/>
          </p:nvSpPr>
          <p:spPr>
            <a:xfrm>
              <a:off x="6972524" y="1922020"/>
              <a:ext cx="3473604" cy="230505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0C050727-9044-4A64-9A60-230E4575F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8"/>
            <a:stretch/>
          </p:blipFill>
          <p:spPr>
            <a:xfrm>
              <a:off x="6849907" y="2057127"/>
              <a:ext cx="3473605" cy="2373476"/>
            </a:xfrm>
            <a:prstGeom prst="rect">
              <a:avLst/>
            </a:prstGeom>
            <a:effectLst/>
          </p:spPr>
        </p:pic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30B78E7B-D2A6-4135-AA5E-BFF2E8E35993}"/>
                </a:ext>
              </a:extLst>
            </p:cNvPr>
            <p:cNvSpPr/>
            <p:nvPr/>
          </p:nvSpPr>
          <p:spPr>
            <a:xfrm>
              <a:off x="711916" y="2146901"/>
              <a:ext cx="3995093" cy="2280424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4DF312BB-A9D9-4278-A0BC-CB4CE17B2427}"/>
                </a:ext>
              </a:extLst>
            </p:cNvPr>
            <p:cNvSpPr/>
            <p:nvPr/>
          </p:nvSpPr>
          <p:spPr>
            <a:xfrm>
              <a:off x="6399969" y="5414329"/>
              <a:ext cx="1347305" cy="897955"/>
            </a:xfrm>
            <a:prstGeom prst="rect">
              <a:avLst/>
            </a:prstGeom>
            <a:gradFill flip="none" rotWithShape="1">
              <a:gsLst>
                <a:gs pos="0">
                  <a:srgbClr val="F87F00">
                    <a:tint val="66000"/>
                    <a:satMod val="160000"/>
                  </a:srgbClr>
                </a:gs>
                <a:gs pos="50000">
                  <a:srgbClr val="F87F00">
                    <a:tint val="44500"/>
                    <a:satMod val="160000"/>
                  </a:srgbClr>
                </a:gs>
                <a:gs pos="100000">
                  <a:srgbClr val="F87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Pravokotnik 12">
              <a:extLst>
                <a:ext uri="{FF2B5EF4-FFF2-40B4-BE49-F238E27FC236}">
                  <a16:creationId xmlns:a16="http://schemas.microsoft.com/office/drawing/2014/main" id="{E58770D7-F1AE-4DF6-8A78-FA715D225F66}"/>
                </a:ext>
              </a:extLst>
            </p:cNvPr>
            <p:cNvSpPr/>
            <p:nvPr/>
          </p:nvSpPr>
          <p:spPr>
            <a:xfrm>
              <a:off x="4030280" y="4101764"/>
              <a:ext cx="3337631" cy="1877655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28FF68C5-439F-485E-B5C5-1C216322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0206" y="4236596"/>
              <a:ext cx="3337632" cy="1877418"/>
            </a:xfrm>
            <a:prstGeom prst="rect">
              <a:avLst/>
            </a:prstGeom>
          </p:spPr>
        </p:pic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8326216A-A713-422E-B437-E33BDAC76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414" y="2262901"/>
              <a:ext cx="3998521" cy="2249168"/>
            </a:xfrm>
            <a:prstGeom prst="rect">
              <a:avLst/>
            </a:prstGeom>
          </p:spPr>
        </p:pic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FE009BD-0638-43DD-A692-1D21B527A1E5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18" name="Podnaslov 2">
              <a:extLst>
                <a:ext uri="{FF2B5EF4-FFF2-40B4-BE49-F238E27FC236}">
                  <a16:creationId xmlns:a16="http://schemas.microsoft.com/office/drawing/2014/main" id="{40FA457D-FB76-42F1-B083-B0C1CCF1B582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19" name="Naslov 1">
              <a:extLst>
                <a:ext uri="{FF2B5EF4-FFF2-40B4-BE49-F238E27FC236}">
                  <a16:creationId xmlns:a16="http://schemas.microsoft.com/office/drawing/2014/main" id="{6B0184A4-24BA-4774-9E4B-11A9D099E653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540179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Practical</a:t>
              </a:r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 part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472" y="4023171"/>
            <a:ext cx="4397062" cy="2401455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Promotion of the 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movie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Epiphany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Recorded an interview with director Sara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Video production is easy</a:t>
            </a: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35509F1-EB11-4D9F-8412-0C9127A594FC}"/>
              </a:ext>
            </a:extLst>
          </p:cNvPr>
          <p:cNvGrpSpPr/>
          <p:nvPr/>
        </p:nvGrpSpPr>
        <p:grpSpPr>
          <a:xfrm>
            <a:off x="660400" y="2245596"/>
            <a:ext cx="2585270" cy="3795660"/>
            <a:chOff x="439529" y="2661106"/>
            <a:chExt cx="2255231" cy="3311100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498906" y="2661106"/>
              <a:ext cx="2195854" cy="293990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529" y="2794282"/>
              <a:ext cx="2119445" cy="3177924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EAE44B7-C0B5-4F0D-BF6D-7407FEDE4CB8}"/>
              </a:ext>
            </a:extLst>
          </p:cNvPr>
          <p:cNvGrpSpPr/>
          <p:nvPr/>
        </p:nvGrpSpPr>
        <p:grpSpPr>
          <a:xfrm>
            <a:off x="4647727" y="609455"/>
            <a:ext cx="2477683" cy="3658518"/>
            <a:chOff x="4852256" y="715289"/>
            <a:chExt cx="2161378" cy="3191465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971556" y="715289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2256" y="876119"/>
              <a:ext cx="2021425" cy="3030635"/>
            </a:xfrm>
            <a:prstGeom prst="rect">
              <a:avLst/>
            </a:prstGeom>
            <a:effectLst/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248383F-CB31-4F8D-9C49-99A6CD839EC0}"/>
              </a:ext>
            </a:extLst>
          </p:cNvPr>
          <p:cNvGrpSpPr/>
          <p:nvPr/>
        </p:nvGrpSpPr>
        <p:grpSpPr>
          <a:xfrm>
            <a:off x="8687814" y="2665651"/>
            <a:ext cx="2497404" cy="3633117"/>
            <a:chOff x="8873795" y="3044794"/>
            <a:chExt cx="2178581" cy="3169307"/>
          </a:xfrm>
        </p:grpSpPr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5517DC7C-95A8-451A-B2D7-01F6987ED4BC}"/>
                </a:ext>
              </a:extLst>
            </p:cNvPr>
            <p:cNvSpPr/>
            <p:nvPr/>
          </p:nvSpPr>
          <p:spPr>
            <a:xfrm>
              <a:off x="9010298" y="3044794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EBCBD434-1019-4556-9B98-F5A1ABF48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3795" y="3183466"/>
              <a:ext cx="2021300" cy="3030635"/>
            </a:xfrm>
            <a:prstGeom prst="rect">
              <a:avLst/>
            </a:prstGeom>
            <a:effectLst/>
          </p:spPr>
        </p:pic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E7F997C-597C-4B83-878D-5B5807589DB3}"/>
              </a:ext>
            </a:extLst>
          </p:cNvPr>
          <p:cNvGrpSpPr/>
          <p:nvPr/>
        </p:nvGrpSpPr>
        <p:grpSpPr>
          <a:xfrm>
            <a:off x="838200" y="239027"/>
            <a:ext cx="7391400" cy="978512"/>
            <a:chOff x="838200" y="239027"/>
            <a:chExt cx="5909481" cy="978512"/>
          </a:xfrm>
        </p:grpSpPr>
        <p:sp>
          <p:nvSpPr>
            <p:cNvPr id="18" name="Podnaslov 2">
              <a:extLst>
                <a:ext uri="{FF2B5EF4-FFF2-40B4-BE49-F238E27FC236}">
                  <a16:creationId xmlns:a16="http://schemas.microsoft.com/office/drawing/2014/main" id="{210F5D1F-0E59-4432-8291-47031AEB7B19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spc="600" dirty="0">
                  <a:latin typeface="Avenir Next LT Pro" panose="020B0504020202020204" pitchFamily="34" charset="-18"/>
                </a:rPr>
                <a:t>COMPREHENSIVE PRESENTATION OF THE CAMERAMAN</a:t>
              </a:r>
              <a:endParaRPr lang="sl-SI" sz="1100" spc="600" dirty="0">
                <a:latin typeface="Avenir Next LT Pro" panose="020B0504020202020204" pitchFamily="34" charset="-18"/>
              </a:endParaRPr>
            </a:p>
          </p:txBody>
        </p:sp>
        <p:sp>
          <p:nvSpPr>
            <p:cNvPr id="19" name="Naslov 1">
              <a:extLst>
                <a:ext uri="{FF2B5EF4-FFF2-40B4-BE49-F238E27FC236}">
                  <a16:creationId xmlns:a16="http://schemas.microsoft.com/office/drawing/2014/main" id="{925BC467-2DCD-4CC2-AB6C-986621C28CC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540179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 err="1">
                  <a:solidFill>
                    <a:srgbClr val="F87F00"/>
                  </a:solidFill>
                  <a:latin typeface="Bahnschrift" panose="020B0502040204020203" pitchFamily="34" charset="0"/>
                </a:rPr>
                <a:t>Idea</a:t>
              </a:r>
              <a:endParaRPr lang="sl-SI" sz="4800" dirty="0">
                <a:solidFill>
                  <a:srgbClr val="F87F00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6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</TotalTime>
  <Words>397</Words>
  <Application>Microsoft Office PowerPoint</Application>
  <PresentationFormat>Širokozaslonsko</PresentationFormat>
  <Paragraphs>100</Paragraphs>
  <Slides>16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16</vt:i4>
      </vt:variant>
    </vt:vector>
  </HeadingPairs>
  <TitlesOfParts>
    <vt:vector size="26" baseType="lpstr">
      <vt:lpstr>Abadi</vt:lpstr>
      <vt:lpstr>arial</vt:lpstr>
      <vt:lpstr>arial</vt:lpstr>
      <vt:lpstr>Avenir Next LT Pro</vt:lpstr>
      <vt:lpstr>Bahnschrift</vt:lpstr>
      <vt:lpstr>Calibri</vt:lpstr>
      <vt:lpstr>Calibri Light</vt:lpstr>
      <vt:lpstr>Courier New</vt:lpstr>
      <vt:lpstr>Officeova tema</vt:lpstr>
      <vt:lpstr>1_Officeova tema</vt:lpstr>
      <vt:lpstr>COMPREHENSIVE PRESENTATION OF THE CAMERAMAN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VLOG</dc:title>
  <dc:creator>Žiga Jagodič</dc:creator>
  <cp:lastModifiedBy>Luka Cigale</cp:lastModifiedBy>
  <cp:revision>48</cp:revision>
  <dcterms:created xsi:type="dcterms:W3CDTF">2022-02-14T12:32:03Z</dcterms:created>
  <dcterms:modified xsi:type="dcterms:W3CDTF">2022-02-22T08:25:11Z</dcterms:modified>
</cp:coreProperties>
</file>