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4"/>
  </p:sldMasterIdLst>
  <p:notesMasterIdLst>
    <p:notesMasterId r:id="rId18"/>
  </p:notesMasterIdLst>
  <p:handoutMasterIdLst>
    <p:handoutMasterId r:id="rId19"/>
  </p:handoutMasterIdLst>
  <p:sldIdLst>
    <p:sldId id="256" r:id="rId5"/>
    <p:sldId id="262" r:id="rId6"/>
    <p:sldId id="307" r:id="rId7"/>
    <p:sldId id="301" r:id="rId8"/>
    <p:sldId id="302" r:id="rId9"/>
    <p:sldId id="303" r:id="rId10"/>
    <p:sldId id="304" r:id="rId11"/>
    <p:sldId id="305" r:id="rId12"/>
    <p:sldId id="308" r:id="rId13"/>
    <p:sldId id="306" r:id="rId14"/>
    <p:sldId id="309" r:id="rId15"/>
    <p:sldId id="260" r:id="rId16"/>
    <p:sldId id="279" r:id="rId17"/>
  </p:sldIdLst>
  <p:sldSz cx="12192000" cy="6858000"/>
  <p:notesSz cx="6858000" cy="9144000"/>
  <p:defaultTextStyle>
    <a:defPPr rtl="0">
      <a:defRPr lang="sl-s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784FD-D264-4979-BF35-DAABBAEA363F}" v="4" dt="2022-03-23T22:20:1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189" autoAdjust="0"/>
  </p:normalViewPr>
  <p:slideViewPr>
    <p:cSldViewPr snapToGrid="0">
      <p:cViewPr varScale="1">
        <p:scale>
          <a:sx n="101" d="100"/>
          <a:sy n="101" d="100"/>
        </p:scale>
        <p:origin x="936" y="102"/>
      </p:cViewPr>
      <p:guideLst/>
    </p:cSldViewPr>
  </p:slideViewPr>
  <p:notesTextViewPr>
    <p:cViewPr>
      <p:scale>
        <a:sx n="1" d="1"/>
        <a:sy n="1" d="1"/>
      </p:scale>
      <p:origin x="0" y="0"/>
    </p:cViewPr>
  </p:notesTextViewPr>
  <p:notesViewPr>
    <p:cSldViewPr snapToGrid="0">
      <p:cViewPr varScale="1">
        <p:scale>
          <a:sx n="77" d="100"/>
          <a:sy n="77"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 Cigale" userId="a7f64e07-caaa-46a5-8b35-b699d2c65f13" providerId="ADAL" clId="{B62784FD-D264-4979-BF35-DAABBAEA363F}"/>
    <pc:docChg chg="undo redo custSel modSld">
      <pc:chgData name="Luka Cigale" userId="a7f64e07-caaa-46a5-8b35-b699d2c65f13" providerId="ADAL" clId="{B62784FD-D264-4979-BF35-DAABBAEA363F}" dt="2022-03-23T22:33:00.041" v="278"/>
      <pc:docMkLst>
        <pc:docMk/>
      </pc:docMkLst>
      <pc:sldChg chg="modSp mod modNotesTx">
        <pc:chgData name="Luka Cigale" userId="a7f64e07-caaa-46a5-8b35-b699d2c65f13" providerId="ADAL" clId="{B62784FD-D264-4979-BF35-DAABBAEA363F}" dt="2022-03-23T21:32:40.032" v="10"/>
        <pc:sldMkLst>
          <pc:docMk/>
          <pc:sldMk cId="834050406" sldId="256"/>
        </pc:sldMkLst>
        <pc:spChg chg="mod">
          <ac:chgData name="Luka Cigale" userId="a7f64e07-caaa-46a5-8b35-b699d2c65f13" providerId="ADAL" clId="{B62784FD-D264-4979-BF35-DAABBAEA363F}" dt="2022-03-23T21:31:30.782" v="0"/>
          <ac:spMkLst>
            <pc:docMk/>
            <pc:sldMk cId="834050406" sldId="256"/>
            <ac:spMk id="2" creationId="{050E78D6-F072-48E7-8270-20EFBDD26F36}"/>
          </ac:spMkLst>
        </pc:spChg>
        <pc:spChg chg="mod">
          <ac:chgData name="Luka Cigale" userId="a7f64e07-caaa-46a5-8b35-b699d2c65f13" providerId="ADAL" clId="{B62784FD-D264-4979-BF35-DAABBAEA363F}" dt="2022-03-23T21:31:40.091" v="6" actId="20577"/>
          <ac:spMkLst>
            <pc:docMk/>
            <pc:sldMk cId="834050406" sldId="256"/>
            <ac:spMk id="3" creationId="{3FC7BD98-5486-489C-BAA0-A69CEFF691B3}"/>
          </ac:spMkLst>
        </pc:spChg>
      </pc:sldChg>
      <pc:sldChg chg="modSp mod modNotesTx">
        <pc:chgData name="Luka Cigale" userId="a7f64e07-caaa-46a5-8b35-b699d2c65f13" providerId="ADAL" clId="{B62784FD-D264-4979-BF35-DAABBAEA363F}" dt="2022-03-23T22:01:38.461" v="256" actId="27636"/>
        <pc:sldMkLst>
          <pc:docMk/>
          <pc:sldMk cId="2673849116" sldId="260"/>
        </pc:sldMkLst>
        <pc:spChg chg="mod">
          <ac:chgData name="Luka Cigale" userId="a7f64e07-caaa-46a5-8b35-b699d2c65f13" providerId="ADAL" clId="{B62784FD-D264-4979-BF35-DAABBAEA363F}" dt="2022-03-23T22:01:38.461" v="256" actId="27636"/>
          <ac:spMkLst>
            <pc:docMk/>
            <pc:sldMk cId="2673849116" sldId="260"/>
            <ac:spMk id="9" creationId="{8B026803-3FD6-4A70-A7C2-D6DEA76A5C04}"/>
          </ac:spMkLst>
        </pc:spChg>
      </pc:sldChg>
      <pc:sldChg chg="modSp mod modNotesTx">
        <pc:chgData name="Luka Cigale" userId="a7f64e07-caaa-46a5-8b35-b699d2c65f13" providerId="ADAL" clId="{B62784FD-D264-4979-BF35-DAABBAEA363F}" dt="2022-03-23T21:32:27.860" v="9"/>
        <pc:sldMkLst>
          <pc:docMk/>
          <pc:sldMk cId="2543611635" sldId="262"/>
        </pc:sldMkLst>
        <pc:spChg chg="mod">
          <ac:chgData name="Luka Cigale" userId="a7f64e07-caaa-46a5-8b35-b699d2c65f13" providerId="ADAL" clId="{B62784FD-D264-4979-BF35-DAABBAEA363F}" dt="2022-03-23T21:31:57.053" v="7"/>
          <ac:spMkLst>
            <pc:docMk/>
            <pc:sldMk cId="2543611635" sldId="262"/>
            <ac:spMk id="2" creationId="{51F70220-677A-411B-B416-94321A555329}"/>
          </ac:spMkLst>
        </pc:spChg>
        <pc:spChg chg="mod">
          <ac:chgData name="Luka Cigale" userId="a7f64e07-caaa-46a5-8b35-b699d2c65f13" providerId="ADAL" clId="{B62784FD-D264-4979-BF35-DAABBAEA363F}" dt="2022-03-23T21:32:15.778" v="8"/>
          <ac:spMkLst>
            <pc:docMk/>
            <pc:sldMk cId="2543611635" sldId="262"/>
            <ac:spMk id="3" creationId="{667D1328-A694-4327-A93A-3D919FD65B27}"/>
          </ac:spMkLst>
        </pc:spChg>
      </pc:sldChg>
      <pc:sldChg chg="modSp mod modNotesTx">
        <pc:chgData name="Luka Cigale" userId="a7f64e07-caaa-46a5-8b35-b699d2c65f13" providerId="ADAL" clId="{B62784FD-D264-4979-BF35-DAABBAEA363F}" dt="2022-03-23T21:35:40.763" v="42" actId="20577"/>
        <pc:sldMkLst>
          <pc:docMk/>
          <pc:sldMk cId="81274065" sldId="301"/>
        </pc:sldMkLst>
        <pc:spChg chg="mod">
          <ac:chgData name="Luka Cigale" userId="a7f64e07-caaa-46a5-8b35-b699d2c65f13" providerId="ADAL" clId="{B62784FD-D264-4979-BF35-DAABBAEA363F}" dt="2022-03-23T21:33:49.476" v="17"/>
          <ac:spMkLst>
            <pc:docMk/>
            <pc:sldMk cId="81274065" sldId="301"/>
            <ac:spMk id="2" creationId="{51F70220-677A-411B-B416-94321A555329}"/>
          </ac:spMkLst>
        </pc:spChg>
        <pc:spChg chg="mod">
          <ac:chgData name="Luka Cigale" userId="a7f64e07-caaa-46a5-8b35-b699d2c65f13" providerId="ADAL" clId="{B62784FD-D264-4979-BF35-DAABBAEA363F}" dt="2022-03-23T21:34:45.580" v="30" actId="15"/>
          <ac:spMkLst>
            <pc:docMk/>
            <pc:sldMk cId="81274065" sldId="301"/>
            <ac:spMk id="3" creationId="{667D1328-A694-4327-A93A-3D919FD65B27}"/>
          </ac:spMkLst>
        </pc:spChg>
      </pc:sldChg>
      <pc:sldChg chg="modSp mod modNotesTx">
        <pc:chgData name="Luka Cigale" userId="a7f64e07-caaa-46a5-8b35-b699d2c65f13" providerId="ADAL" clId="{B62784FD-D264-4979-BF35-DAABBAEA363F}" dt="2022-03-23T21:37:25.810" v="55"/>
        <pc:sldMkLst>
          <pc:docMk/>
          <pc:sldMk cId="1414603342" sldId="302"/>
        </pc:sldMkLst>
        <pc:spChg chg="mod">
          <ac:chgData name="Luka Cigale" userId="a7f64e07-caaa-46a5-8b35-b699d2c65f13" providerId="ADAL" clId="{B62784FD-D264-4979-BF35-DAABBAEA363F}" dt="2022-03-23T21:35:55.302" v="43"/>
          <ac:spMkLst>
            <pc:docMk/>
            <pc:sldMk cId="1414603342" sldId="302"/>
            <ac:spMk id="2" creationId="{51F70220-677A-411B-B416-94321A555329}"/>
          </ac:spMkLst>
        </pc:spChg>
        <pc:spChg chg="mod">
          <ac:chgData name="Luka Cigale" userId="a7f64e07-caaa-46a5-8b35-b699d2c65f13" providerId="ADAL" clId="{B62784FD-D264-4979-BF35-DAABBAEA363F}" dt="2022-03-23T21:36:14.875" v="54" actId="15"/>
          <ac:spMkLst>
            <pc:docMk/>
            <pc:sldMk cId="1414603342" sldId="302"/>
            <ac:spMk id="3" creationId="{667D1328-A694-4327-A93A-3D919FD65B27}"/>
          </ac:spMkLst>
        </pc:spChg>
      </pc:sldChg>
      <pc:sldChg chg="modSp mod modNotesTx">
        <pc:chgData name="Luka Cigale" userId="a7f64e07-caaa-46a5-8b35-b699d2c65f13" providerId="ADAL" clId="{B62784FD-D264-4979-BF35-DAABBAEA363F}" dt="2022-03-23T21:54:08.265" v="167" actId="20577"/>
        <pc:sldMkLst>
          <pc:docMk/>
          <pc:sldMk cId="3786304543" sldId="303"/>
        </pc:sldMkLst>
        <pc:spChg chg="mod">
          <ac:chgData name="Luka Cigale" userId="a7f64e07-caaa-46a5-8b35-b699d2c65f13" providerId="ADAL" clId="{B62784FD-D264-4979-BF35-DAABBAEA363F}" dt="2022-03-23T21:45:49.753" v="95" actId="20577"/>
          <ac:spMkLst>
            <pc:docMk/>
            <pc:sldMk cId="3786304543" sldId="303"/>
            <ac:spMk id="2" creationId="{51F70220-677A-411B-B416-94321A555329}"/>
          </ac:spMkLst>
        </pc:spChg>
        <pc:spChg chg="mod">
          <ac:chgData name="Luka Cigale" userId="a7f64e07-caaa-46a5-8b35-b699d2c65f13" providerId="ADAL" clId="{B62784FD-D264-4979-BF35-DAABBAEA363F}" dt="2022-03-23T21:38:16.849" v="65" actId="20577"/>
          <ac:spMkLst>
            <pc:docMk/>
            <pc:sldMk cId="3786304543" sldId="303"/>
            <ac:spMk id="3" creationId="{667D1328-A694-4327-A93A-3D919FD65B27}"/>
          </ac:spMkLst>
        </pc:spChg>
      </pc:sldChg>
      <pc:sldChg chg="modSp mod modNotesTx">
        <pc:chgData name="Luka Cigale" userId="a7f64e07-caaa-46a5-8b35-b699d2c65f13" providerId="ADAL" clId="{B62784FD-D264-4979-BF35-DAABBAEA363F}" dt="2022-03-23T21:56:57.510" v="186"/>
        <pc:sldMkLst>
          <pc:docMk/>
          <pc:sldMk cId="4239800241" sldId="304"/>
        </pc:sldMkLst>
        <pc:spChg chg="mod">
          <ac:chgData name="Luka Cigale" userId="a7f64e07-caaa-46a5-8b35-b699d2c65f13" providerId="ADAL" clId="{B62784FD-D264-4979-BF35-DAABBAEA363F}" dt="2022-03-23T21:42:40.145" v="70" actId="20577"/>
          <ac:spMkLst>
            <pc:docMk/>
            <pc:sldMk cId="4239800241" sldId="304"/>
            <ac:spMk id="2" creationId="{51F70220-677A-411B-B416-94321A555329}"/>
          </ac:spMkLst>
        </pc:spChg>
        <pc:spChg chg="mod">
          <ac:chgData name="Luka Cigale" userId="a7f64e07-caaa-46a5-8b35-b699d2c65f13" providerId="ADAL" clId="{B62784FD-D264-4979-BF35-DAABBAEA363F}" dt="2022-03-23T21:54:29.068" v="169" actId="15"/>
          <ac:spMkLst>
            <pc:docMk/>
            <pc:sldMk cId="4239800241" sldId="304"/>
            <ac:spMk id="3" creationId="{667D1328-A694-4327-A93A-3D919FD65B27}"/>
          </ac:spMkLst>
        </pc:spChg>
      </pc:sldChg>
      <pc:sldChg chg="modSp mod modNotesTx">
        <pc:chgData name="Luka Cigale" userId="a7f64e07-caaa-46a5-8b35-b699d2c65f13" providerId="ADAL" clId="{B62784FD-D264-4979-BF35-DAABBAEA363F}" dt="2022-03-23T22:33:00.041" v="278"/>
        <pc:sldMkLst>
          <pc:docMk/>
          <pc:sldMk cId="379398849" sldId="305"/>
        </pc:sldMkLst>
        <pc:spChg chg="mod">
          <ac:chgData name="Luka Cigale" userId="a7f64e07-caaa-46a5-8b35-b699d2c65f13" providerId="ADAL" clId="{B62784FD-D264-4979-BF35-DAABBAEA363F}" dt="2022-03-23T22:33:00.041" v="278"/>
          <ac:spMkLst>
            <pc:docMk/>
            <pc:sldMk cId="379398849" sldId="305"/>
            <ac:spMk id="3" creationId="{667D1328-A694-4327-A93A-3D919FD65B27}"/>
          </ac:spMkLst>
        </pc:spChg>
      </pc:sldChg>
      <pc:sldChg chg="modSp mod modNotesTx">
        <pc:chgData name="Luka Cigale" userId="a7f64e07-caaa-46a5-8b35-b699d2c65f13" providerId="ADAL" clId="{B62784FD-D264-4979-BF35-DAABBAEA363F}" dt="2022-03-23T22:00:34.249" v="246" actId="20577"/>
        <pc:sldMkLst>
          <pc:docMk/>
          <pc:sldMk cId="3747444386" sldId="306"/>
        </pc:sldMkLst>
        <pc:spChg chg="mod">
          <ac:chgData name="Luka Cigale" userId="a7f64e07-caaa-46a5-8b35-b699d2c65f13" providerId="ADAL" clId="{B62784FD-D264-4979-BF35-DAABBAEA363F}" dt="2022-03-23T21:58:56.273" v="197" actId="20577"/>
          <ac:spMkLst>
            <pc:docMk/>
            <pc:sldMk cId="3747444386" sldId="306"/>
            <ac:spMk id="2" creationId="{51F70220-677A-411B-B416-94321A555329}"/>
          </ac:spMkLst>
        </pc:spChg>
        <pc:spChg chg="mod">
          <ac:chgData name="Luka Cigale" userId="a7f64e07-caaa-46a5-8b35-b699d2c65f13" providerId="ADAL" clId="{B62784FD-D264-4979-BF35-DAABBAEA363F}" dt="2022-03-23T22:00:34.249" v="246" actId="20577"/>
          <ac:spMkLst>
            <pc:docMk/>
            <pc:sldMk cId="3747444386" sldId="306"/>
            <ac:spMk id="3" creationId="{667D1328-A694-4327-A93A-3D919FD65B27}"/>
          </ac:spMkLst>
        </pc:spChg>
      </pc:sldChg>
      <pc:sldChg chg="modSp mod modNotesTx">
        <pc:chgData name="Luka Cigale" userId="a7f64e07-caaa-46a5-8b35-b699d2c65f13" providerId="ADAL" clId="{B62784FD-D264-4979-BF35-DAABBAEA363F}" dt="2022-03-23T21:49:52.889" v="156" actId="20577"/>
        <pc:sldMkLst>
          <pc:docMk/>
          <pc:sldMk cId="864085147" sldId="307"/>
        </pc:sldMkLst>
        <pc:spChg chg="mod">
          <ac:chgData name="Luka Cigale" userId="a7f64e07-caaa-46a5-8b35-b699d2c65f13" providerId="ADAL" clId="{B62784FD-D264-4979-BF35-DAABBAEA363F}" dt="2022-03-23T21:32:57.197" v="11"/>
          <ac:spMkLst>
            <pc:docMk/>
            <pc:sldMk cId="864085147" sldId="307"/>
            <ac:spMk id="2" creationId="{51F70220-677A-411B-B416-94321A555329}"/>
          </ac:spMkLst>
        </pc:spChg>
        <pc:spChg chg="mod">
          <ac:chgData name="Luka Cigale" userId="a7f64e07-caaa-46a5-8b35-b699d2c65f13" providerId="ADAL" clId="{B62784FD-D264-4979-BF35-DAABBAEA363F}" dt="2022-03-23T21:46:00.205" v="104" actId="27636"/>
          <ac:spMkLst>
            <pc:docMk/>
            <pc:sldMk cId="864085147" sldId="307"/>
            <ac:spMk id="8" creationId="{E4982F78-4354-45F4-AA26-F1989933C4F5}"/>
          </ac:spMkLst>
        </pc:spChg>
        <pc:spChg chg="mod">
          <ac:chgData name="Luka Cigale" userId="a7f64e07-caaa-46a5-8b35-b699d2c65f13" providerId="ADAL" clId="{B62784FD-D264-4979-BF35-DAABBAEA363F}" dt="2022-03-23T21:46:08.177" v="112" actId="20577"/>
          <ac:spMkLst>
            <pc:docMk/>
            <pc:sldMk cId="864085147" sldId="307"/>
            <ac:spMk id="9" creationId="{FC5A4BED-7403-437C-BAF8-A11DC9A30CBF}"/>
          </ac:spMkLst>
        </pc:spChg>
      </pc:sldChg>
    </pc:docChg>
  </pc:docChgLst>
  <pc:docChgLst>
    <pc:chgData name="Luka Cigale" userId="a7f64e07-caaa-46a5-8b35-b699d2c65f13" providerId="ADAL" clId="{A1C62238-6008-4D89-ABEE-9D45E483E16C}"/>
    <pc:docChg chg="undo custSel addSld delSld modSld sldOrd">
      <pc:chgData name="Luka Cigale" userId="a7f64e07-caaa-46a5-8b35-b699d2c65f13" providerId="ADAL" clId="{A1C62238-6008-4D89-ABEE-9D45E483E16C}" dt="2022-03-11T09:18:38.202" v="1737" actId="6549"/>
      <pc:docMkLst>
        <pc:docMk/>
      </pc:docMkLst>
      <pc:sldChg chg="modNotesTx">
        <pc:chgData name="Luka Cigale" userId="a7f64e07-caaa-46a5-8b35-b699d2c65f13" providerId="ADAL" clId="{A1C62238-6008-4D89-ABEE-9D45E483E16C}" dt="2022-03-11T09:11:52.999" v="1639"/>
        <pc:sldMkLst>
          <pc:docMk/>
          <pc:sldMk cId="834050406" sldId="256"/>
        </pc:sldMkLst>
      </pc:sldChg>
      <pc:sldChg chg="modNotesTx">
        <pc:chgData name="Luka Cigale" userId="a7f64e07-caaa-46a5-8b35-b699d2c65f13" providerId="ADAL" clId="{A1C62238-6008-4D89-ABEE-9D45E483E16C}" dt="2022-03-11T09:18:38.202" v="1737" actId="6549"/>
        <pc:sldMkLst>
          <pc:docMk/>
          <pc:sldMk cId="2673849116" sldId="260"/>
        </pc:sldMkLst>
      </pc:sldChg>
      <pc:sldChg chg="modSp mod modNotesTx">
        <pc:chgData name="Luka Cigale" userId="a7f64e07-caaa-46a5-8b35-b699d2c65f13" providerId="ADAL" clId="{A1C62238-6008-4D89-ABEE-9D45E483E16C}" dt="2022-03-11T09:14:41.940" v="1648" actId="20577"/>
        <pc:sldMkLst>
          <pc:docMk/>
          <pc:sldMk cId="2543611635" sldId="262"/>
        </pc:sldMkLst>
        <pc:spChg chg="mod">
          <ac:chgData name="Luka Cigale" userId="a7f64e07-caaa-46a5-8b35-b699d2c65f13" providerId="ADAL" clId="{A1C62238-6008-4D89-ABEE-9D45E483E16C}" dt="2022-03-11T08:09:05.447" v="312" actId="20577"/>
          <ac:spMkLst>
            <pc:docMk/>
            <pc:sldMk cId="2543611635" sldId="262"/>
            <ac:spMk id="3" creationId="{667D1328-A694-4327-A93A-3D919FD65B27}"/>
          </ac:spMkLst>
        </pc:spChg>
        <pc:spChg chg="mod">
          <ac:chgData name="Luka Cigale" userId="a7f64e07-caaa-46a5-8b35-b699d2c65f13" providerId="ADAL" clId="{A1C62238-6008-4D89-ABEE-9D45E483E16C}" dt="2022-03-11T09:13:44.206" v="1645" actId="20577"/>
          <ac:spMkLst>
            <pc:docMk/>
            <pc:sldMk cId="2543611635" sldId="262"/>
            <ac:spMk id="6" creationId="{88EF9E57-0324-4A62-9AEF-3AE6A4E63530}"/>
          </ac:spMkLst>
        </pc:spChg>
      </pc:sldChg>
      <pc:sldChg chg="del">
        <pc:chgData name="Luka Cigale" userId="a7f64e07-caaa-46a5-8b35-b699d2c65f13" providerId="ADAL" clId="{A1C62238-6008-4D89-ABEE-9D45E483E16C}" dt="2022-03-10T12:57:19.667" v="4" actId="47"/>
        <pc:sldMkLst>
          <pc:docMk/>
          <pc:sldMk cId="62473368" sldId="266"/>
        </pc:sldMkLst>
      </pc:sldChg>
      <pc:sldChg chg="del">
        <pc:chgData name="Luka Cigale" userId="a7f64e07-caaa-46a5-8b35-b699d2c65f13" providerId="ADAL" clId="{A1C62238-6008-4D89-ABEE-9D45E483E16C}" dt="2022-03-10T13:06:41.750" v="17" actId="47"/>
        <pc:sldMkLst>
          <pc:docMk/>
          <pc:sldMk cId="12238284" sldId="275"/>
        </pc:sldMkLst>
      </pc:sldChg>
      <pc:sldChg chg="del">
        <pc:chgData name="Luka Cigale" userId="a7f64e07-caaa-46a5-8b35-b699d2c65f13" providerId="ADAL" clId="{A1C62238-6008-4D89-ABEE-9D45E483E16C}" dt="2022-03-10T13:06:42.737" v="18" actId="47"/>
        <pc:sldMkLst>
          <pc:docMk/>
          <pc:sldMk cId="447298790" sldId="276"/>
        </pc:sldMkLst>
      </pc:sldChg>
      <pc:sldChg chg="del">
        <pc:chgData name="Luka Cigale" userId="a7f64e07-caaa-46a5-8b35-b699d2c65f13" providerId="ADAL" clId="{A1C62238-6008-4D89-ABEE-9D45E483E16C}" dt="2022-03-10T13:06:45.410" v="19" actId="47"/>
        <pc:sldMkLst>
          <pc:docMk/>
          <pc:sldMk cId="2477181089" sldId="277"/>
        </pc:sldMkLst>
      </pc:sldChg>
      <pc:sldChg chg="del">
        <pc:chgData name="Luka Cigale" userId="a7f64e07-caaa-46a5-8b35-b699d2c65f13" providerId="ADAL" clId="{A1C62238-6008-4D89-ABEE-9D45E483E16C}" dt="2022-03-10T13:05:27.607" v="16" actId="47"/>
        <pc:sldMkLst>
          <pc:docMk/>
          <pc:sldMk cId="1365114189" sldId="278"/>
        </pc:sldMkLst>
      </pc:sldChg>
      <pc:sldChg chg="del">
        <pc:chgData name="Luka Cigale" userId="a7f64e07-caaa-46a5-8b35-b699d2c65f13" providerId="ADAL" clId="{A1C62238-6008-4D89-ABEE-9D45E483E16C}" dt="2022-03-10T12:58:17.590" v="13" actId="47"/>
        <pc:sldMkLst>
          <pc:docMk/>
          <pc:sldMk cId="3640183973" sldId="282"/>
        </pc:sldMkLst>
      </pc:sldChg>
      <pc:sldChg chg="del">
        <pc:chgData name="Luka Cigale" userId="a7f64e07-caaa-46a5-8b35-b699d2c65f13" providerId="ADAL" clId="{A1C62238-6008-4D89-ABEE-9D45E483E16C}" dt="2022-03-10T12:58:23.551" v="14" actId="47"/>
        <pc:sldMkLst>
          <pc:docMk/>
          <pc:sldMk cId="1971782545" sldId="283"/>
        </pc:sldMkLst>
      </pc:sldChg>
      <pc:sldChg chg="del">
        <pc:chgData name="Luka Cigale" userId="a7f64e07-caaa-46a5-8b35-b699d2c65f13" providerId="ADAL" clId="{A1C62238-6008-4D89-ABEE-9D45E483E16C}" dt="2022-03-10T12:58:10.212" v="11" actId="47"/>
        <pc:sldMkLst>
          <pc:docMk/>
          <pc:sldMk cId="2650524758" sldId="286"/>
        </pc:sldMkLst>
      </pc:sldChg>
      <pc:sldChg chg="del">
        <pc:chgData name="Luka Cigale" userId="a7f64e07-caaa-46a5-8b35-b699d2c65f13" providerId="ADAL" clId="{A1C62238-6008-4D89-ABEE-9D45E483E16C}" dt="2022-03-10T12:58:11.371" v="12" actId="47"/>
        <pc:sldMkLst>
          <pc:docMk/>
          <pc:sldMk cId="3436429756" sldId="287"/>
        </pc:sldMkLst>
      </pc:sldChg>
      <pc:sldChg chg="del ord">
        <pc:chgData name="Luka Cigale" userId="a7f64e07-caaa-46a5-8b35-b699d2c65f13" providerId="ADAL" clId="{A1C62238-6008-4D89-ABEE-9D45E483E16C}" dt="2022-03-10T12:58:09.119" v="10" actId="47"/>
        <pc:sldMkLst>
          <pc:docMk/>
          <pc:sldMk cId="621377297" sldId="288"/>
        </pc:sldMkLst>
      </pc:sldChg>
      <pc:sldChg chg="del">
        <pc:chgData name="Luka Cigale" userId="a7f64e07-caaa-46a5-8b35-b699d2c65f13" providerId="ADAL" clId="{A1C62238-6008-4D89-ABEE-9D45E483E16C}" dt="2022-03-10T12:28:21.333" v="3" actId="47"/>
        <pc:sldMkLst>
          <pc:docMk/>
          <pc:sldMk cId="1362361297" sldId="290"/>
        </pc:sldMkLst>
      </pc:sldChg>
      <pc:sldChg chg="del">
        <pc:chgData name="Luka Cigale" userId="a7f64e07-caaa-46a5-8b35-b699d2c65f13" providerId="ADAL" clId="{A1C62238-6008-4D89-ABEE-9D45E483E16C}" dt="2022-03-10T12:57:33.895" v="5" actId="47"/>
        <pc:sldMkLst>
          <pc:docMk/>
          <pc:sldMk cId="3266636430" sldId="293"/>
        </pc:sldMkLst>
      </pc:sldChg>
      <pc:sldChg chg="del">
        <pc:chgData name="Luka Cigale" userId="a7f64e07-caaa-46a5-8b35-b699d2c65f13" providerId="ADAL" clId="{A1C62238-6008-4D89-ABEE-9D45E483E16C}" dt="2022-03-10T12:57:34.984" v="6" actId="47"/>
        <pc:sldMkLst>
          <pc:docMk/>
          <pc:sldMk cId="4228946874" sldId="294"/>
        </pc:sldMkLst>
      </pc:sldChg>
      <pc:sldChg chg="del">
        <pc:chgData name="Luka Cigale" userId="a7f64e07-caaa-46a5-8b35-b699d2c65f13" providerId="ADAL" clId="{A1C62238-6008-4D89-ABEE-9D45E483E16C}" dt="2022-03-10T12:57:36.379" v="7" actId="47"/>
        <pc:sldMkLst>
          <pc:docMk/>
          <pc:sldMk cId="2457953179" sldId="295"/>
        </pc:sldMkLst>
      </pc:sldChg>
      <pc:sldChg chg="del">
        <pc:chgData name="Luka Cigale" userId="a7f64e07-caaa-46a5-8b35-b699d2c65f13" providerId="ADAL" clId="{A1C62238-6008-4D89-ABEE-9D45E483E16C}" dt="2022-03-10T12:28:17.403" v="0" actId="47"/>
        <pc:sldMkLst>
          <pc:docMk/>
          <pc:sldMk cId="1569342158" sldId="297"/>
        </pc:sldMkLst>
      </pc:sldChg>
      <pc:sldChg chg="del">
        <pc:chgData name="Luka Cigale" userId="a7f64e07-caaa-46a5-8b35-b699d2c65f13" providerId="ADAL" clId="{A1C62238-6008-4D89-ABEE-9D45E483E16C}" dt="2022-03-10T12:28:18.247" v="1" actId="47"/>
        <pc:sldMkLst>
          <pc:docMk/>
          <pc:sldMk cId="3177063474" sldId="298"/>
        </pc:sldMkLst>
      </pc:sldChg>
      <pc:sldChg chg="del">
        <pc:chgData name="Luka Cigale" userId="a7f64e07-caaa-46a5-8b35-b699d2c65f13" providerId="ADAL" clId="{A1C62238-6008-4D89-ABEE-9D45E483E16C}" dt="2022-03-10T12:28:19.785" v="2" actId="47"/>
        <pc:sldMkLst>
          <pc:docMk/>
          <pc:sldMk cId="1572796925" sldId="299"/>
        </pc:sldMkLst>
      </pc:sldChg>
      <pc:sldChg chg="del">
        <pc:chgData name="Luka Cigale" userId="a7f64e07-caaa-46a5-8b35-b699d2c65f13" providerId="ADAL" clId="{A1C62238-6008-4D89-ABEE-9D45E483E16C}" dt="2022-03-10T13:05:11.439" v="15" actId="47"/>
        <pc:sldMkLst>
          <pc:docMk/>
          <pc:sldMk cId="2271297914" sldId="300"/>
        </pc:sldMkLst>
      </pc:sldChg>
      <pc:sldChg chg="modSp mod modNotesTx">
        <pc:chgData name="Luka Cigale" userId="a7f64e07-caaa-46a5-8b35-b699d2c65f13" providerId="ADAL" clId="{A1C62238-6008-4D89-ABEE-9D45E483E16C}" dt="2022-03-11T09:15:50.294" v="1656" actId="20577"/>
        <pc:sldMkLst>
          <pc:docMk/>
          <pc:sldMk cId="81274065" sldId="301"/>
        </pc:sldMkLst>
        <pc:spChg chg="mod">
          <ac:chgData name="Luka Cigale" userId="a7f64e07-caaa-46a5-8b35-b699d2c65f13" providerId="ADAL" clId="{A1C62238-6008-4D89-ABEE-9D45E483E16C}" dt="2022-03-11T08:48:15.640" v="877" actId="20577"/>
          <ac:spMkLst>
            <pc:docMk/>
            <pc:sldMk cId="81274065" sldId="301"/>
            <ac:spMk id="3" creationId="{667D1328-A694-4327-A93A-3D919FD65B27}"/>
          </ac:spMkLst>
        </pc:spChg>
        <pc:spChg chg="mod">
          <ac:chgData name="Luka Cigale" userId="a7f64e07-caaa-46a5-8b35-b699d2c65f13" providerId="ADAL" clId="{A1C62238-6008-4D89-ABEE-9D45E483E16C}" dt="2022-03-11T09:11:05.481" v="1630" actId="20577"/>
          <ac:spMkLst>
            <pc:docMk/>
            <pc:sldMk cId="81274065" sldId="301"/>
            <ac:spMk id="5" creationId="{829A8C82-269D-40FC-9AEE-AFACAA6F8A8A}"/>
          </ac:spMkLst>
        </pc:spChg>
      </pc:sldChg>
      <pc:sldChg chg="modSp mod modNotesTx">
        <pc:chgData name="Luka Cigale" userId="a7f64e07-caaa-46a5-8b35-b699d2c65f13" providerId="ADAL" clId="{A1C62238-6008-4D89-ABEE-9D45E483E16C}" dt="2022-03-11T09:16:01.661" v="1658" actId="20577"/>
        <pc:sldMkLst>
          <pc:docMk/>
          <pc:sldMk cId="1414603342" sldId="302"/>
        </pc:sldMkLst>
        <pc:spChg chg="mod">
          <ac:chgData name="Luka Cigale" userId="a7f64e07-caaa-46a5-8b35-b699d2c65f13" providerId="ADAL" clId="{A1C62238-6008-4D89-ABEE-9D45E483E16C}" dt="2022-03-11T08:48:04.297" v="873" actId="20577"/>
          <ac:spMkLst>
            <pc:docMk/>
            <pc:sldMk cId="1414603342" sldId="302"/>
            <ac:spMk id="3" creationId="{667D1328-A694-4327-A93A-3D919FD65B27}"/>
          </ac:spMkLst>
        </pc:spChg>
        <pc:spChg chg="mod">
          <ac:chgData name="Luka Cigale" userId="a7f64e07-caaa-46a5-8b35-b699d2c65f13" providerId="ADAL" clId="{A1C62238-6008-4D89-ABEE-9D45E483E16C}" dt="2022-03-11T09:11:10.386" v="1631" actId="20577"/>
          <ac:spMkLst>
            <pc:docMk/>
            <pc:sldMk cId="1414603342" sldId="302"/>
            <ac:spMk id="6" creationId="{DC9406D0-BA99-43FF-A0C4-0F32A5E51E07}"/>
          </ac:spMkLst>
        </pc:spChg>
      </pc:sldChg>
      <pc:sldChg chg="modSp mod modNotesTx">
        <pc:chgData name="Luka Cigale" userId="a7f64e07-caaa-46a5-8b35-b699d2c65f13" providerId="ADAL" clId="{A1C62238-6008-4D89-ABEE-9D45E483E16C}" dt="2022-03-11T09:16:19.966" v="1662" actId="20577"/>
        <pc:sldMkLst>
          <pc:docMk/>
          <pc:sldMk cId="3786304543" sldId="303"/>
        </pc:sldMkLst>
        <pc:spChg chg="mod">
          <ac:chgData name="Luka Cigale" userId="a7f64e07-caaa-46a5-8b35-b699d2c65f13" providerId="ADAL" clId="{A1C62238-6008-4D89-ABEE-9D45E483E16C}" dt="2022-03-11T08:47:00.377" v="862" actId="20577"/>
          <ac:spMkLst>
            <pc:docMk/>
            <pc:sldMk cId="3786304543" sldId="303"/>
            <ac:spMk id="2" creationId="{51F70220-677A-411B-B416-94321A555329}"/>
          </ac:spMkLst>
        </pc:spChg>
        <pc:spChg chg="mod">
          <ac:chgData name="Luka Cigale" userId="a7f64e07-caaa-46a5-8b35-b699d2c65f13" providerId="ADAL" clId="{A1C62238-6008-4D89-ABEE-9D45E483E16C}" dt="2022-03-11T08:52:03.897" v="991" actId="20577"/>
          <ac:spMkLst>
            <pc:docMk/>
            <pc:sldMk cId="3786304543" sldId="303"/>
            <ac:spMk id="3" creationId="{667D1328-A694-4327-A93A-3D919FD65B27}"/>
          </ac:spMkLst>
        </pc:spChg>
        <pc:spChg chg="mod">
          <ac:chgData name="Luka Cigale" userId="a7f64e07-caaa-46a5-8b35-b699d2c65f13" providerId="ADAL" clId="{A1C62238-6008-4D89-ABEE-9D45E483E16C}" dt="2022-03-11T09:11:15.835" v="1632" actId="20577"/>
          <ac:spMkLst>
            <pc:docMk/>
            <pc:sldMk cId="3786304543" sldId="303"/>
            <ac:spMk id="4" creationId="{B2821E83-BD84-41E6-A565-69DFFB8BB5EC}"/>
          </ac:spMkLst>
        </pc:spChg>
      </pc:sldChg>
      <pc:sldChg chg="modSp mod modNotesTx">
        <pc:chgData name="Luka Cigale" userId="a7f64e07-caaa-46a5-8b35-b699d2c65f13" providerId="ADAL" clId="{A1C62238-6008-4D89-ABEE-9D45E483E16C}" dt="2022-03-11T09:16:35.274" v="1664" actId="20577"/>
        <pc:sldMkLst>
          <pc:docMk/>
          <pc:sldMk cId="4239800241" sldId="304"/>
        </pc:sldMkLst>
        <pc:spChg chg="mod">
          <ac:chgData name="Luka Cigale" userId="a7f64e07-caaa-46a5-8b35-b699d2c65f13" providerId="ADAL" clId="{A1C62238-6008-4D89-ABEE-9D45E483E16C}" dt="2022-03-11T08:56:38.788" v="1108" actId="20577"/>
          <ac:spMkLst>
            <pc:docMk/>
            <pc:sldMk cId="4239800241" sldId="304"/>
            <ac:spMk id="3" creationId="{667D1328-A694-4327-A93A-3D919FD65B27}"/>
          </ac:spMkLst>
        </pc:spChg>
        <pc:spChg chg="mod">
          <ac:chgData name="Luka Cigale" userId="a7f64e07-caaa-46a5-8b35-b699d2c65f13" providerId="ADAL" clId="{A1C62238-6008-4D89-ABEE-9D45E483E16C}" dt="2022-03-11T09:11:22.787" v="1635" actId="20577"/>
          <ac:spMkLst>
            <pc:docMk/>
            <pc:sldMk cId="4239800241" sldId="304"/>
            <ac:spMk id="4" creationId="{FBE1C435-3712-4A37-95A0-42B3D1632888}"/>
          </ac:spMkLst>
        </pc:spChg>
        <pc:picChg chg="mod">
          <ac:chgData name="Luka Cigale" userId="a7f64e07-caaa-46a5-8b35-b699d2c65f13" providerId="ADAL" clId="{A1C62238-6008-4D89-ABEE-9D45E483E16C}" dt="2022-03-11T08:56:25.294" v="1107"/>
          <ac:picMkLst>
            <pc:docMk/>
            <pc:sldMk cId="4239800241" sldId="304"/>
            <ac:picMk id="6" creationId="{1011E622-F4A3-4C43-8BDF-13F4AF791BF4}"/>
          </ac:picMkLst>
        </pc:picChg>
      </pc:sldChg>
      <pc:sldChg chg="modSp mod modNotesTx">
        <pc:chgData name="Luka Cigale" userId="a7f64e07-caaa-46a5-8b35-b699d2c65f13" providerId="ADAL" clId="{A1C62238-6008-4D89-ABEE-9D45E483E16C}" dt="2022-03-11T09:17:25.433" v="1695" actId="20577"/>
        <pc:sldMkLst>
          <pc:docMk/>
          <pc:sldMk cId="379398849" sldId="305"/>
        </pc:sldMkLst>
        <pc:spChg chg="mod">
          <ac:chgData name="Luka Cigale" userId="a7f64e07-caaa-46a5-8b35-b699d2c65f13" providerId="ADAL" clId="{A1C62238-6008-4D89-ABEE-9D45E483E16C}" dt="2022-03-11T09:02:48.248" v="1377" actId="20577"/>
          <ac:spMkLst>
            <pc:docMk/>
            <pc:sldMk cId="379398849" sldId="305"/>
            <ac:spMk id="3" creationId="{667D1328-A694-4327-A93A-3D919FD65B27}"/>
          </ac:spMkLst>
        </pc:spChg>
        <pc:spChg chg="mod">
          <ac:chgData name="Luka Cigale" userId="a7f64e07-caaa-46a5-8b35-b699d2c65f13" providerId="ADAL" clId="{A1C62238-6008-4D89-ABEE-9D45E483E16C}" dt="2022-03-11T09:11:27.439" v="1636" actId="20577"/>
          <ac:spMkLst>
            <pc:docMk/>
            <pc:sldMk cId="379398849" sldId="305"/>
            <ac:spMk id="4" creationId="{CF4F69B2-B9A2-474E-AA05-990B9F073E34}"/>
          </ac:spMkLst>
        </pc:spChg>
      </pc:sldChg>
      <pc:sldChg chg="modSp mod modNotesTx">
        <pc:chgData name="Luka Cigale" userId="a7f64e07-caaa-46a5-8b35-b699d2c65f13" providerId="ADAL" clId="{A1C62238-6008-4D89-ABEE-9D45E483E16C}" dt="2022-03-11T09:18:11.995" v="1730" actId="20577"/>
        <pc:sldMkLst>
          <pc:docMk/>
          <pc:sldMk cId="3747444386" sldId="306"/>
        </pc:sldMkLst>
        <pc:spChg chg="mod">
          <ac:chgData name="Luka Cigale" userId="a7f64e07-caaa-46a5-8b35-b699d2c65f13" providerId="ADAL" clId="{A1C62238-6008-4D89-ABEE-9D45E483E16C}" dt="2022-03-11T09:08:37.120" v="1609" actId="20577"/>
          <ac:spMkLst>
            <pc:docMk/>
            <pc:sldMk cId="3747444386" sldId="306"/>
            <ac:spMk id="3" creationId="{667D1328-A694-4327-A93A-3D919FD65B27}"/>
          </ac:spMkLst>
        </pc:spChg>
        <pc:spChg chg="mod">
          <ac:chgData name="Luka Cigale" userId="a7f64e07-caaa-46a5-8b35-b699d2c65f13" providerId="ADAL" clId="{A1C62238-6008-4D89-ABEE-9D45E483E16C}" dt="2022-03-11T09:11:33.667" v="1638" actId="20577"/>
          <ac:spMkLst>
            <pc:docMk/>
            <pc:sldMk cId="3747444386" sldId="306"/>
            <ac:spMk id="4" creationId="{AA961052-307F-464A-9A0F-A289839748D0}"/>
          </ac:spMkLst>
        </pc:spChg>
      </pc:sldChg>
      <pc:sldChg chg="modSp mod ord modShow modNotesTx">
        <pc:chgData name="Luka Cigale" userId="a7f64e07-caaa-46a5-8b35-b699d2c65f13" providerId="ADAL" clId="{A1C62238-6008-4D89-ABEE-9D45E483E16C}" dt="2022-03-11T09:14:50.505" v="1651" actId="20577"/>
        <pc:sldMkLst>
          <pc:docMk/>
          <pc:sldMk cId="864085147" sldId="307"/>
        </pc:sldMkLst>
        <pc:spChg chg="mod">
          <ac:chgData name="Luka Cigale" userId="a7f64e07-caaa-46a5-8b35-b699d2c65f13" providerId="ADAL" clId="{A1C62238-6008-4D89-ABEE-9D45E483E16C}" dt="2022-03-11T09:13:48.018" v="1646" actId="20577"/>
          <ac:spMkLst>
            <pc:docMk/>
            <pc:sldMk cId="864085147" sldId="307"/>
            <ac:spMk id="6" creationId="{88EF9E57-0324-4A62-9AEF-3AE6A4E63530}"/>
          </ac:spMkLst>
        </pc:spChg>
      </pc:sldChg>
      <pc:sldChg chg="addSp delSp modSp add del mod ord">
        <pc:chgData name="Luka Cigale" userId="a7f64e07-caaa-46a5-8b35-b699d2c65f13" providerId="ADAL" clId="{A1C62238-6008-4D89-ABEE-9D45E483E16C}" dt="2022-03-11T09:18:18.849" v="1731" actId="47"/>
        <pc:sldMkLst>
          <pc:docMk/>
          <pc:sldMk cId="2974714884" sldId="310"/>
        </pc:sldMkLst>
        <pc:spChg chg="del mod">
          <ac:chgData name="Luka Cigale" userId="a7f64e07-caaa-46a5-8b35-b699d2c65f13" providerId="ADAL" clId="{A1C62238-6008-4D89-ABEE-9D45E483E16C}" dt="2022-03-11T09:10:26.347" v="1625" actId="478"/>
          <ac:spMkLst>
            <pc:docMk/>
            <pc:sldMk cId="2974714884" sldId="310"/>
            <ac:spMk id="2" creationId="{51F70220-677A-411B-B416-94321A555329}"/>
          </ac:spMkLst>
        </pc:spChg>
        <pc:spChg chg="del mod">
          <ac:chgData name="Luka Cigale" userId="a7f64e07-caaa-46a5-8b35-b699d2c65f13" providerId="ADAL" clId="{A1C62238-6008-4D89-ABEE-9D45E483E16C}" dt="2022-03-11T09:09:35.699" v="1621" actId="478"/>
          <ac:spMkLst>
            <pc:docMk/>
            <pc:sldMk cId="2974714884" sldId="310"/>
            <ac:spMk id="3" creationId="{667D1328-A694-4327-A93A-3D919FD65B27}"/>
          </ac:spMkLst>
        </pc:spChg>
        <pc:spChg chg="del">
          <ac:chgData name="Luka Cigale" userId="a7f64e07-caaa-46a5-8b35-b699d2c65f13" providerId="ADAL" clId="{A1C62238-6008-4D89-ABEE-9D45E483E16C}" dt="2022-03-11T09:10:24.928" v="1624" actId="478"/>
          <ac:spMkLst>
            <pc:docMk/>
            <pc:sldMk cId="2974714884" sldId="310"/>
            <ac:spMk id="4" creationId="{AA961052-307F-464A-9A0F-A289839748D0}"/>
          </ac:spMkLst>
        </pc:spChg>
        <pc:spChg chg="add del mod">
          <ac:chgData name="Luka Cigale" userId="a7f64e07-caaa-46a5-8b35-b699d2c65f13" providerId="ADAL" clId="{A1C62238-6008-4D89-ABEE-9D45E483E16C}" dt="2022-03-11T09:10:29.130" v="1626" actId="478"/>
          <ac:spMkLst>
            <pc:docMk/>
            <pc:sldMk cId="2974714884" sldId="310"/>
            <ac:spMk id="7" creationId="{FB7716BE-B102-4073-8EA1-244EC23BAEF9}"/>
          </ac:spMkLst>
        </pc:spChg>
        <pc:picChg chg="del">
          <ac:chgData name="Luka Cigale" userId="a7f64e07-caaa-46a5-8b35-b699d2c65f13" providerId="ADAL" clId="{A1C62238-6008-4D89-ABEE-9D45E483E16C}" dt="2022-03-11T09:10:23.673" v="1623" actId="478"/>
          <ac:picMkLst>
            <pc:docMk/>
            <pc:sldMk cId="2974714884" sldId="310"/>
            <ac:picMk id="5" creationId="{37525205-E9A8-4A25-8BAD-00F7C71B480D}"/>
          </ac:picMkLst>
        </pc:picChg>
      </pc:sldChg>
    </pc:docChg>
  </pc:docChgLst>
  <pc:docChgLst>
    <pc:chgData name="Luka Cigale" userId="a7f64e07-caaa-46a5-8b35-b699d2c65f13" providerId="ADAL" clId="{1C2FA42B-96C4-45A4-9729-7883BC94A350}"/>
    <pc:docChg chg="undo custSel addSld delSld modSld sldOrd">
      <pc:chgData name="Luka Cigale" userId="a7f64e07-caaa-46a5-8b35-b699d2c65f13" providerId="ADAL" clId="{1C2FA42B-96C4-45A4-9729-7883BC94A350}" dt="2022-03-09T08:33:39.225" v="205" actId="20577"/>
      <pc:docMkLst>
        <pc:docMk/>
      </pc:docMkLst>
      <pc:sldChg chg="mod modShow">
        <pc:chgData name="Luka Cigale" userId="a7f64e07-caaa-46a5-8b35-b699d2c65f13" providerId="ADAL" clId="{1C2FA42B-96C4-45A4-9729-7883BC94A350}" dt="2022-03-09T08:14:50.966" v="0" actId="729"/>
        <pc:sldMkLst>
          <pc:docMk/>
          <pc:sldMk cId="3097948259" sldId="308"/>
        </pc:sldMkLst>
      </pc:sldChg>
      <pc:sldChg chg="modSp mod">
        <pc:chgData name="Luka Cigale" userId="a7f64e07-caaa-46a5-8b35-b699d2c65f13" providerId="ADAL" clId="{1C2FA42B-96C4-45A4-9729-7883BC94A350}" dt="2022-03-09T08:17:01.802" v="46" actId="20577"/>
        <pc:sldMkLst>
          <pc:docMk/>
          <pc:sldMk cId="4291440755" sldId="312"/>
        </pc:sldMkLst>
        <pc:spChg chg="mod">
          <ac:chgData name="Luka Cigale" userId="a7f64e07-caaa-46a5-8b35-b699d2c65f13" providerId="ADAL" clId="{1C2FA42B-96C4-45A4-9729-7883BC94A350}" dt="2022-03-09T08:17:01.802" v="46" actId="20577"/>
          <ac:spMkLst>
            <pc:docMk/>
            <pc:sldMk cId="4291440755" sldId="312"/>
            <ac:spMk id="3" creationId="{667D1328-A694-4327-A93A-3D919FD65B27}"/>
          </ac:spMkLst>
        </pc:spChg>
      </pc:sldChg>
      <pc:sldChg chg="addSp delSp modSp mod">
        <pc:chgData name="Luka Cigale" userId="a7f64e07-caaa-46a5-8b35-b699d2c65f13" providerId="ADAL" clId="{1C2FA42B-96C4-45A4-9729-7883BC94A350}" dt="2022-03-09T08:33:04.994" v="198" actId="478"/>
        <pc:sldMkLst>
          <pc:docMk/>
          <pc:sldMk cId="3246029445" sldId="313"/>
        </pc:sldMkLst>
        <pc:spChg chg="mod">
          <ac:chgData name="Luka Cigale" userId="a7f64e07-caaa-46a5-8b35-b699d2c65f13" providerId="ADAL" clId="{1C2FA42B-96C4-45A4-9729-7883BC94A350}" dt="2022-03-09T08:30:39.480" v="182" actId="5793"/>
          <ac:spMkLst>
            <pc:docMk/>
            <pc:sldMk cId="3246029445" sldId="313"/>
            <ac:spMk id="2" creationId="{51F70220-677A-411B-B416-94321A555329}"/>
          </ac:spMkLst>
        </pc:spChg>
        <pc:spChg chg="mod">
          <ac:chgData name="Luka Cigale" userId="a7f64e07-caaa-46a5-8b35-b699d2c65f13" providerId="ADAL" clId="{1C2FA42B-96C4-45A4-9729-7883BC94A350}" dt="2022-03-09T08:31:25.404" v="188"/>
          <ac:spMkLst>
            <pc:docMk/>
            <pc:sldMk cId="3246029445" sldId="313"/>
            <ac:spMk id="3" creationId="{667D1328-A694-4327-A93A-3D919FD65B27}"/>
          </ac:spMkLst>
        </pc:spChg>
        <pc:picChg chg="del">
          <ac:chgData name="Luka Cigale" userId="a7f64e07-caaa-46a5-8b35-b699d2c65f13" providerId="ADAL" clId="{1C2FA42B-96C4-45A4-9729-7883BC94A350}" dt="2022-03-09T08:30:46.565" v="184" actId="478"/>
          <ac:picMkLst>
            <pc:docMk/>
            <pc:sldMk cId="3246029445" sldId="313"/>
            <ac:picMk id="5" creationId="{D1DA2367-6295-41F2-8513-975C231791C5}"/>
          </ac:picMkLst>
        </pc:picChg>
        <pc:picChg chg="add mod">
          <ac:chgData name="Luka Cigale" userId="a7f64e07-caaa-46a5-8b35-b699d2c65f13" providerId="ADAL" clId="{1C2FA42B-96C4-45A4-9729-7883BC94A350}" dt="2022-03-09T08:33:01.455" v="197" actId="14100"/>
          <ac:picMkLst>
            <pc:docMk/>
            <pc:sldMk cId="3246029445" sldId="313"/>
            <ac:picMk id="6" creationId="{2E696985-371F-400B-A29B-1032A3EA290B}"/>
          </ac:picMkLst>
        </pc:picChg>
        <pc:picChg chg="add del mod">
          <ac:chgData name="Luka Cigale" userId="a7f64e07-caaa-46a5-8b35-b699d2c65f13" providerId="ADAL" clId="{1C2FA42B-96C4-45A4-9729-7883BC94A350}" dt="2022-03-09T08:33:04.994" v="198" actId="478"/>
          <ac:picMkLst>
            <pc:docMk/>
            <pc:sldMk cId="3246029445" sldId="313"/>
            <ac:picMk id="7" creationId="{E68B56AA-413E-4DAF-A9FF-FC8533D23CE3}"/>
          </ac:picMkLst>
        </pc:picChg>
      </pc:sldChg>
      <pc:sldChg chg="del">
        <pc:chgData name="Luka Cigale" userId="a7f64e07-caaa-46a5-8b35-b699d2c65f13" providerId="ADAL" clId="{1C2FA42B-96C4-45A4-9729-7883BC94A350}" dt="2022-03-09T08:33:21.195" v="199" actId="2696"/>
        <pc:sldMkLst>
          <pc:docMk/>
          <pc:sldMk cId="3699946310" sldId="314"/>
        </pc:sldMkLst>
      </pc:sldChg>
      <pc:sldChg chg="del">
        <pc:chgData name="Luka Cigale" userId="a7f64e07-caaa-46a5-8b35-b699d2c65f13" providerId="ADAL" clId="{1C2FA42B-96C4-45A4-9729-7883BC94A350}" dt="2022-03-09T08:33:21.195" v="199" actId="2696"/>
        <pc:sldMkLst>
          <pc:docMk/>
          <pc:sldMk cId="286863074" sldId="315"/>
        </pc:sldMkLst>
      </pc:sldChg>
      <pc:sldChg chg="modSp add mod">
        <pc:chgData name="Luka Cigale" userId="a7f64e07-caaa-46a5-8b35-b699d2c65f13" providerId="ADAL" clId="{1C2FA42B-96C4-45A4-9729-7883BC94A350}" dt="2022-03-09T08:29:17.505" v="163" actId="20577"/>
        <pc:sldMkLst>
          <pc:docMk/>
          <pc:sldMk cId="1341086363" sldId="316"/>
        </pc:sldMkLst>
        <pc:spChg chg="mod">
          <ac:chgData name="Luka Cigale" userId="a7f64e07-caaa-46a5-8b35-b699d2c65f13" providerId="ADAL" clId="{1C2FA42B-96C4-45A4-9729-7883BC94A350}" dt="2022-03-09T08:17:11.666" v="50" actId="20577"/>
          <ac:spMkLst>
            <pc:docMk/>
            <pc:sldMk cId="1341086363" sldId="316"/>
            <ac:spMk id="2" creationId="{51F70220-677A-411B-B416-94321A555329}"/>
          </ac:spMkLst>
        </pc:spChg>
        <pc:spChg chg="mod">
          <ac:chgData name="Luka Cigale" userId="a7f64e07-caaa-46a5-8b35-b699d2c65f13" providerId="ADAL" clId="{1C2FA42B-96C4-45A4-9729-7883BC94A350}" dt="2022-03-09T08:29:17.505" v="163" actId="20577"/>
          <ac:spMkLst>
            <pc:docMk/>
            <pc:sldMk cId="1341086363" sldId="316"/>
            <ac:spMk id="3" creationId="{667D1328-A694-4327-A93A-3D919FD65B27}"/>
          </ac:spMkLst>
        </pc:spChg>
        <pc:picChg chg="mod">
          <ac:chgData name="Luka Cigale" userId="a7f64e07-caaa-46a5-8b35-b699d2c65f13" providerId="ADAL" clId="{1C2FA42B-96C4-45A4-9729-7883BC94A350}" dt="2022-03-09T08:21:09.147" v="55" actId="14100"/>
          <ac:picMkLst>
            <pc:docMk/>
            <pc:sldMk cId="1341086363" sldId="316"/>
            <ac:picMk id="3074" creationId="{C0F6C0C6-9EB5-4D31-8F96-B6532ABA9369}"/>
          </ac:picMkLst>
        </pc:picChg>
        <pc:picChg chg="mod">
          <ac:chgData name="Luka Cigale" userId="a7f64e07-caaa-46a5-8b35-b699d2c65f13" providerId="ADAL" clId="{1C2FA42B-96C4-45A4-9729-7883BC94A350}" dt="2022-03-09T08:20:30.596" v="53" actId="14826"/>
          <ac:picMkLst>
            <pc:docMk/>
            <pc:sldMk cId="1341086363" sldId="316"/>
            <ac:picMk id="3076" creationId="{BB600123-E4C7-45B8-A7DD-C384A57FBB42}"/>
          </ac:picMkLst>
        </pc:picChg>
      </pc:sldChg>
      <pc:sldChg chg="modSp add mod ord">
        <pc:chgData name="Luka Cigale" userId="a7f64e07-caaa-46a5-8b35-b699d2c65f13" providerId="ADAL" clId="{1C2FA42B-96C4-45A4-9729-7883BC94A350}" dt="2022-03-09T08:33:39.225" v="205" actId="20577"/>
        <pc:sldMkLst>
          <pc:docMk/>
          <pc:sldMk cId="3772597798" sldId="317"/>
        </pc:sldMkLst>
        <pc:spChg chg="mod">
          <ac:chgData name="Luka Cigale" userId="a7f64e07-caaa-46a5-8b35-b699d2c65f13" providerId="ADAL" clId="{1C2FA42B-96C4-45A4-9729-7883BC94A350}" dt="2022-03-09T08:33:39.225" v="205" actId="20577"/>
          <ac:spMkLst>
            <pc:docMk/>
            <pc:sldMk cId="3772597798" sldId="317"/>
            <ac:spMk id="2" creationId="{51F70220-677A-411B-B416-94321A555329}"/>
          </ac:spMkLst>
        </pc:spChg>
      </pc:sldChg>
    </pc:docChg>
  </pc:docChgLst>
  <pc:docChgLst>
    <pc:chgData name="Luka Cigale" userId="a7f64e07-caaa-46a5-8b35-b699d2c65f13" providerId="ADAL" clId="{27E9748C-4D8C-49A4-BDFD-571707DFA42A}"/>
    <pc:docChg chg="undo custSel addSld delSld modSld sldOrd">
      <pc:chgData name="Luka Cigale" userId="a7f64e07-caaa-46a5-8b35-b699d2c65f13" providerId="ADAL" clId="{27E9748C-4D8C-49A4-BDFD-571707DFA42A}" dt="2022-03-10T21:52:23.580" v="1826" actId="6549"/>
      <pc:docMkLst>
        <pc:docMk/>
      </pc:docMkLst>
      <pc:sldChg chg="addSp delSp modSp mod setBg modNotesTx">
        <pc:chgData name="Luka Cigale" userId="a7f64e07-caaa-46a5-8b35-b699d2c65f13" providerId="ADAL" clId="{27E9748C-4D8C-49A4-BDFD-571707DFA42A}" dt="2022-03-10T19:51:09.587" v="1469" actId="20577"/>
        <pc:sldMkLst>
          <pc:docMk/>
          <pc:sldMk cId="834050406" sldId="256"/>
        </pc:sldMkLst>
        <pc:spChg chg="mod">
          <ac:chgData name="Luka Cigale" userId="a7f64e07-caaa-46a5-8b35-b699d2c65f13" providerId="ADAL" clId="{27E9748C-4D8C-49A4-BDFD-571707DFA42A}" dt="2022-03-10T19:44:59.977" v="1300" actId="1076"/>
          <ac:spMkLst>
            <pc:docMk/>
            <pc:sldMk cId="834050406" sldId="256"/>
            <ac:spMk id="2" creationId="{050E78D6-F072-48E7-8270-20EFBDD26F36}"/>
          </ac:spMkLst>
        </pc:spChg>
        <pc:spChg chg="mod">
          <ac:chgData name="Luka Cigale" userId="a7f64e07-caaa-46a5-8b35-b699d2c65f13" providerId="ADAL" clId="{27E9748C-4D8C-49A4-BDFD-571707DFA42A}" dt="2022-03-09T20:55:11.825" v="140" actId="20577"/>
          <ac:spMkLst>
            <pc:docMk/>
            <pc:sldMk cId="834050406" sldId="256"/>
            <ac:spMk id="3" creationId="{3FC7BD98-5486-489C-BAA0-A69CEFF691B3}"/>
          </ac:spMkLst>
        </pc:spChg>
        <pc:picChg chg="mod modCrop">
          <ac:chgData name="Luka Cigale" userId="a7f64e07-caaa-46a5-8b35-b699d2c65f13" providerId="ADAL" clId="{27E9748C-4D8C-49A4-BDFD-571707DFA42A}" dt="2022-03-09T20:54:39.877" v="110" actId="14826"/>
          <ac:picMkLst>
            <pc:docMk/>
            <pc:sldMk cId="834050406" sldId="256"/>
            <ac:picMk id="5" creationId="{112B9624-F8A1-4831-AE43-1D9E266CFF3E}"/>
          </ac:picMkLst>
        </pc:picChg>
        <pc:picChg chg="add del mod">
          <ac:chgData name="Luka Cigale" userId="a7f64e07-caaa-46a5-8b35-b699d2c65f13" providerId="ADAL" clId="{27E9748C-4D8C-49A4-BDFD-571707DFA42A}" dt="2022-03-09T21:24:27.465" v="494" actId="478"/>
          <ac:picMkLst>
            <pc:docMk/>
            <pc:sldMk cId="834050406" sldId="256"/>
            <ac:picMk id="6" creationId="{22394709-270B-43EE-AF6B-499DF43DDF9A}"/>
          </ac:picMkLst>
        </pc:picChg>
        <pc:picChg chg="add mod">
          <ac:chgData name="Luka Cigale" userId="a7f64e07-caaa-46a5-8b35-b699d2c65f13" providerId="ADAL" clId="{27E9748C-4D8C-49A4-BDFD-571707DFA42A}" dt="2022-03-10T19:44:59.977" v="1300" actId="1076"/>
          <ac:picMkLst>
            <pc:docMk/>
            <pc:sldMk cId="834050406" sldId="256"/>
            <ac:picMk id="8" creationId="{E7A65A90-DAF0-4B08-BDF4-238F772A9AE1}"/>
          </ac:picMkLst>
        </pc:picChg>
      </pc:sldChg>
      <pc:sldChg chg="addSp delSp modSp mod modNotesTx">
        <pc:chgData name="Luka Cigale" userId="a7f64e07-caaa-46a5-8b35-b699d2c65f13" providerId="ADAL" clId="{27E9748C-4D8C-49A4-BDFD-571707DFA42A}" dt="2022-03-10T19:57:14.419" v="1670" actId="113"/>
        <pc:sldMkLst>
          <pc:docMk/>
          <pc:sldMk cId="2673849116" sldId="260"/>
        </pc:sldMkLst>
        <pc:picChg chg="add mod">
          <ac:chgData name="Luka Cigale" userId="a7f64e07-caaa-46a5-8b35-b699d2c65f13" providerId="ADAL" clId="{27E9748C-4D8C-49A4-BDFD-571707DFA42A}" dt="2022-03-10T19:45:41.705" v="1305" actId="1076"/>
          <ac:picMkLst>
            <pc:docMk/>
            <pc:sldMk cId="2673849116" sldId="260"/>
            <ac:picMk id="3" creationId="{51778559-560E-479D-BE97-3196ACF817D4}"/>
          </ac:picMkLst>
        </pc:picChg>
        <pc:picChg chg="del">
          <ac:chgData name="Luka Cigale" userId="a7f64e07-caaa-46a5-8b35-b699d2c65f13" providerId="ADAL" clId="{27E9748C-4D8C-49A4-BDFD-571707DFA42A}" dt="2022-03-10T19:45:16.642" v="1301" actId="478"/>
          <ac:picMkLst>
            <pc:docMk/>
            <pc:sldMk cId="2673849116" sldId="260"/>
            <ac:picMk id="10" creationId="{EEAFE31D-919F-44D4-8429-E2992F3CB1F1}"/>
          </ac:picMkLst>
        </pc:picChg>
      </pc:sldChg>
      <pc:sldChg chg="addSp delSp modSp mod">
        <pc:chgData name="Luka Cigale" userId="a7f64e07-caaa-46a5-8b35-b699d2c65f13" providerId="ADAL" clId="{27E9748C-4D8C-49A4-BDFD-571707DFA42A}" dt="2022-03-10T19:46:31.464" v="1334"/>
        <pc:sldMkLst>
          <pc:docMk/>
          <pc:sldMk cId="2543611635" sldId="262"/>
        </pc:sldMkLst>
        <pc:spChg chg="mod">
          <ac:chgData name="Luka Cigale" userId="a7f64e07-caaa-46a5-8b35-b699d2c65f13" providerId="ADAL" clId="{27E9748C-4D8C-49A4-BDFD-571707DFA42A}" dt="2022-03-09T21:25:46.553" v="551" actId="20577"/>
          <ac:spMkLst>
            <pc:docMk/>
            <pc:sldMk cId="2543611635" sldId="262"/>
            <ac:spMk id="2" creationId="{51F70220-677A-411B-B416-94321A555329}"/>
          </ac:spMkLst>
        </pc:spChg>
        <pc:spChg chg="mod">
          <ac:chgData name="Luka Cigale" userId="a7f64e07-caaa-46a5-8b35-b699d2c65f13" providerId="ADAL" clId="{27E9748C-4D8C-49A4-BDFD-571707DFA42A}" dt="2022-03-09T21:01:24.897" v="395" actId="14100"/>
          <ac:spMkLst>
            <pc:docMk/>
            <pc:sldMk cId="2543611635" sldId="262"/>
            <ac:spMk id="3" creationId="{667D1328-A694-4327-A93A-3D919FD65B27}"/>
          </ac:spMkLst>
        </pc:spChg>
        <pc:spChg chg="add mod">
          <ac:chgData name="Luka Cigale" userId="a7f64e07-caaa-46a5-8b35-b699d2c65f13" providerId="ADAL" clId="{27E9748C-4D8C-49A4-BDFD-571707DFA42A}" dt="2022-03-10T19:32:43.329" v="845" actId="20577"/>
          <ac:spMkLst>
            <pc:docMk/>
            <pc:sldMk cId="2543611635" sldId="262"/>
            <ac:spMk id="6" creationId="{88EF9E57-0324-4A62-9AEF-3AE6A4E63530}"/>
          </ac:spMkLst>
        </pc:spChg>
        <pc:picChg chg="del">
          <ac:chgData name="Luka Cigale" userId="a7f64e07-caaa-46a5-8b35-b699d2c65f13" providerId="ADAL" clId="{27E9748C-4D8C-49A4-BDFD-571707DFA42A}" dt="2022-03-09T20:56:05.815" v="183" actId="478"/>
          <ac:picMkLst>
            <pc:docMk/>
            <pc:sldMk cId="2543611635" sldId="262"/>
            <ac:picMk id="5" creationId="{D1DA2367-6295-41F2-8513-975C231791C5}"/>
          </ac:picMkLst>
        </pc:picChg>
        <pc:picChg chg="add mod">
          <ac:chgData name="Luka Cigale" userId="a7f64e07-caaa-46a5-8b35-b699d2c65f13" providerId="ADAL" clId="{27E9748C-4D8C-49A4-BDFD-571707DFA42A}" dt="2022-03-10T19:46:31.464" v="1334"/>
          <ac:picMkLst>
            <pc:docMk/>
            <pc:sldMk cId="2543611635" sldId="262"/>
            <ac:picMk id="7" creationId="{5DBF0694-3354-47E8-BBFE-DE418D3D82E0}"/>
          </ac:picMkLst>
        </pc:picChg>
      </pc:sldChg>
      <pc:sldChg chg="add del">
        <pc:chgData name="Luka Cigale" userId="a7f64e07-caaa-46a5-8b35-b699d2c65f13" providerId="ADAL" clId="{27E9748C-4D8C-49A4-BDFD-571707DFA42A}" dt="2022-03-10T16:56:11.134" v="631" actId="47"/>
        <pc:sldMkLst>
          <pc:docMk/>
          <pc:sldMk cId="733130779" sldId="263"/>
        </pc:sldMkLst>
      </pc:sldChg>
      <pc:sldChg chg="add del">
        <pc:chgData name="Luka Cigale" userId="a7f64e07-caaa-46a5-8b35-b699d2c65f13" providerId="ADAL" clId="{27E9748C-4D8C-49A4-BDFD-571707DFA42A}" dt="2022-03-10T16:56:14.778" v="633" actId="47"/>
        <pc:sldMkLst>
          <pc:docMk/>
          <pc:sldMk cId="1920838039" sldId="264"/>
        </pc:sldMkLst>
      </pc:sldChg>
      <pc:sldChg chg="del">
        <pc:chgData name="Luka Cigale" userId="a7f64e07-caaa-46a5-8b35-b699d2c65f13" providerId="ADAL" clId="{27E9748C-4D8C-49A4-BDFD-571707DFA42A}" dt="2022-03-10T16:56:16.196" v="634" actId="47"/>
        <pc:sldMkLst>
          <pc:docMk/>
          <pc:sldMk cId="2830542601" sldId="265"/>
        </pc:sldMkLst>
      </pc:sldChg>
      <pc:sldChg chg="add del">
        <pc:chgData name="Luka Cigale" userId="a7f64e07-caaa-46a5-8b35-b699d2c65f13" providerId="ADAL" clId="{27E9748C-4D8C-49A4-BDFD-571707DFA42A}" dt="2022-03-10T16:56:12.336" v="632" actId="47"/>
        <pc:sldMkLst>
          <pc:docMk/>
          <pc:sldMk cId="1594636854" sldId="267"/>
        </pc:sldMkLst>
      </pc:sldChg>
      <pc:sldChg chg="del">
        <pc:chgData name="Luka Cigale" userId="a7f64e07-caaa-46a5-8b35-b699d2c65f13" providerId="ADAL" clId="{27E9748C-4D8C-49A4-BDFD-571707DFA42A}" dt="2022-03-10T16:56:17.260" v="635" actId="47"/>
        <pc:sldMkLst>
          <pc:docMk/>
          <pc:sldMk cId="4108941123" sldId="268"/>
        </pc:sldMkLst>
      </pc:sldChg>
      <pc:sldChg chg="del">
        <pc:chgData name="Luka Cigale" userId="a7f64e07-caaa-46a5-8b35-b699d2c65f13" providerId="ADAL" clId="{27E9748C-4D8C-49A4-BDFD-571707DFA42A}" dt="2022-03-10T16:56:18.433" v="636" actId="47"/>
        <pc:sldMkLst>
          <pc:docMk/>
          <pc:sldMk cId="2878770295" sldId="269"/>
        </pc:sldMkLst>
      </pc:sldChg>
      <pc:sldChg chg="add del">
        <pc:chgData name="Luka Cigale" userId="a7f64e07-caaa-46a5-8b35-b699d2c65f13" providerId="ADAL" clId="{27E9748C-4D8C-49A4-BDFD-571707DFA42A}" dt="2022-03-10T16:56:25.968" v="640" actId="47"/>
        <pc:sldMkLst>
          <pc:docMk/>
          <pc:sldMk cId="2882958458" sldId="270"/>
        </pc:sldMkLst>
      </pc:sldChg>
      <pc:sldChg chg="del">
        <pc:chgData name="Luka Cigale" userId="a7f64e07-caaa-46a5-8b35-b699d2c65f13" providerId="ADAL" clId="{27E9748C-4D8C-49A4-BDFD-571707DFA42A}" dt="2022-03-10T16:56:19.318" v="637" actId="47"/>
        <pc:sldMkLst>
          <pc:docMk/>
          <pc:sldMk cId="3360105393" sldId="271"/>
        </pc:sldMkLst>
      </pc:sldChg>
      <pc:sldChg chg="del">
        <pc:chgData name="Luka Cigale" userId="a7f64e07-caaa-46a5-8b35-b699d2c65f13" providerId="ADAL" clId="{27E9748C-4D8C-49A4-BDFD-571707DFA42A}" dt="2022-03-10T16:56:27.125" v="641" actId="47"/>
        <pc:sldMkLst>
          <pc:docMk/>
          <pc:sldMk cId="2672559068" sldId="273"/>
        </pc:sldMkLst>
      </pc:sldChg>
      <pc:sldChg chg="addSp modSp del">
        <pc:chgData name="Luka Cigale" userId="a7f64e07-caaa-46a5-8b35-b699d2c65f13" providerId="ADAL" clId="{27E9748C-4D8C-49A4-BDFD-571707DFA42A}" dt="2022-03-10T17:02:42.039" v="830" actId="47"/>
        <pc:sldMkLst>
          <pc:docMk/>
          <pc:sldMk cId="879916854" sldId="274"/>
        </pc:sldMkLst>
        <pc:spChg chg="add mod">
          <ac:chgData name="Luka Cigale" userId="a7f64e07-caaa-46a5-8b35-b699d2c65f13" providerId="ADAL" clId="{27E9748C-4D8C-49A4-BDFD-571707DFA42A}" dt="2022-03-10T17:02:28.484" v="825"/>
          <ac:spMkLst>
            <pc:docMk/>
            <pc:sldMk cId="879916854" sldId="274"/>
            <ac:spMk id="3" creationId="{476A1C81-77BE-4A0F-8348-0042FF6202DA}"/>
          </ac:spMkLst>
        </pc:spChg>
      </pc:sldChg>
      <pc:sldChg chg="addSp delSp modSp mod ord addAnim delAnim modAnim modNotesTx">
        <pc:chgData name="Luka Cigale" userId="a7f64e07-caaa-46a5-8b35-b699d2c65f13" providerId="ADAL" clId="{27E9748C-4D8C-49A4-BDFD-571707DFA42A}" dt="2022-03-10T21:08:07.543" v="1825" actId="478"/>
        <pc:sldMkLst>
          <pc:docMk/>
          <pc:sldMk cId="2656881798" sldId="279"/>
        </pc:sldMkLst>
        <pc:spChg chg="del">
          <ac:chgData name="Luka Cigale" userId="a7f64e07-caaa-46a5-8b35-b699d2c65f13" providerId="ADAL" clId="{27E9748C-4D8C-49A4-BDFD-571707DFA42A}" dt="2022-03-10T21:08:04.810" v="1822" actId="478"/>
          <ac:spMkLst>
            <pc:docMk/>
            <pc:sldMk cId="2656881798" sldId="279"/>
            <ac:spMk id="2" creationId="{51F70220-677A-411B-B416-94321A555329}"/>
          </ac:spMkLst>
        </pc:spChg>
        <pc:spChg chg="add del mod">
          <ac:chgData name="Luka Cigale" userId="a7f64e07-caaa-46a5-8b35-b699d2c65f13" providerId="ADAL" clId="{27E9748C-4D8C-49A4-BDFD-571707DFA42A}" dt="2022-03-10T21:08:06.136" v="1823" actId="478"/>
          <ac:spMkLst>
            <pc:docMk/>
            <pc:sldMk cId="2656881798" sldId="279"/>
            <ac:spMk id="5" creationId="{3F2A6171-EEA2-4C42-8815-E0009EB22998}"/>
          </ac:spMkLst>
        </pc:spChg>
        <pc:spChg chg="add del mod">
          <ac:chgData name="Luka Cigale" userId="a7f64e07-caaa-46a5-8b35-b699d2c65f13" providerId="ADAL" clId="{27E9748C-4D8C-49A4-BDFD-571707DFA42A}" dt="2022-03-10T21:08:06.936" v="1824" actId="478"/>
          <ac:spMkLst>
            <pc:docMk/>
            <pc:sldMk cId="2656881798" sldId="279"/>
            <ac:spMk id="8" creationId="{A42CEAD6-EF52-4F76-8F8D-B3D27C97C84F}"/>
          </ac:spMkLst>
        </pc:spChg>
        <pc:picChg chg="add del mod">
          <ac:chgData name="Luka Cigale" userId="a7f64e07-caaa-46a5-8b35-b699d2c65f13" providerId="ADAL" clId="{27E9748C-4D8C-49A4-BDFD-571707DFA42A}" dt="2022-03-10T19:31:54.549" v="841"/>
          <ac:picMkLst>
            <pc:docMk/>
            <pc:sldMk cId="2656881798" sldId="279"/>
            <ac:picMk id="3" creationId="{B4B6330A-FE16-4CBF-AE9D-D647BC572D55}"/>
          </ac:picMkLst>
        </pc:picChg>
        <pc:picChg chg="add del mod">
          <ac:chgData name="Luka Cigale" userId="a7f64e07-caaa-46a5-8b35-b699d2c65f13" providerId="ADAL" clId="{27E9748C-4D8C-49A4-BDFD-571707DFA42A}" dt="2022-03-10T21:08:07.543" v="1825" actId="478"/>
          <ac:picMkLst>
            <pc:docMk/>
            <pc:sldMk cId="2656881798" sldId="279"/>
            <ac:picMk id="7" creationId="{33AD1FFC-7C52-429C-839F-C779FD4D4F29}"/>
          </ac:picMkLst>
        </pc:picChg>
        <pc:picChg chg="del">
          <ac:chgData name="Luka Cigale" userId="a7f64e07-caaa-46a5-8b35-b699d2c65f13" providerId="ADAL" clId="{27E9748C-4D8C-49A4-BDFD-571707DFA42A}" dt="2022-03-10T19:46:44.170" v="1343" actId="478"/>
          <ac:picMkLst>
            <pc:docMk/>
            <pc:sldMk cId="2656881798" sldId="279"/>
            <ac:picMk id="17" creationId="{B438F83F-EA7D-4D8C-9434-20C2A13F4008}"/>
          </ac:picMkLst>
        </pc:picChg>
        <pc:picChg chg="del">
          <ac:chgData name="Luka Cigale" userId="a7f64e07-caaa-46a5-8b35-b699d2c65f13" providerId="ADAL" clId="{27E9748C-4D8C-49A4-BDFD-571707DFA42A}" dt="2022-03-10T19:46:43.369" v="1342" actId="478"/>
          <ac:picMkLst>
            <pc:docMk/>
            <pc:sldMk cId="2656881798" sldId="279"/>
            <ac:picMk id="19" creationId="{53092CC0-690A-4A25-A51B-5BE0E315E2E4}"/>
          </ac:picMkLst>
        </pc:picChg>
        <pc:picChg chg="del">
          <ac:chgData name="Luka Cigale" userId="a7f64e07-caaa-46a5-8b35-b699d2c65f13" providerId="ADAL" clId="{27E9748C-4D8C-49A4-BDFD-571707DFA42A}" dt="2022-03-10T19:46:42.762" v="1341" actId="478"/>
          <ac:picMkLst>
            <pc:docMk/>
            <pc:sldMk cId="2656881798" sldId="279"/>
            <ac:picMk id="23" creationId="{0E5B0655-B5CF-4550-BA6A-9269FB945A73}"/>
          </ac:picMkLst>
        </pc:picChg>
      </pc:sldChg>
      <pc:sldChg chg="del">
        <pc:chgData name="Luka Cigale" userId="a7f64e07-caaa-46a5-8b35-b699d2c65f13" providerId="ADAL" clId="{27E9748C-4D8C-49A4-BDFD-571707DFA42A}" dt="2022-03-10T17:02:34.974" v="829" actId="47"/>
        <pc:sldMkLst>
          <pc:docMk/>
          <pc:sldMk cId="3882267089" sldId="280"/>
        </pc:sldMkLst>
      </pc:sldChg>
      <pc:sldChg chg="del">
        <pc:chgData name="Luka Cigale" userId="a7f64e07-caaa-46a5-8b35-b699d2c65f13" providerId="ADAL" clId="{27E9748C-4D8C-49A4-BDFD-571707DFA42A}" dt="2022-03-10T17:02:34.319" v="828" actId="47"/>
        <pc:sldMkLst>
          <pc:docMk/>
          <pc:sldMk cId="3433029730" sldId="281"/>
        </pc:sldMkLst>
      </pc:sldChg>
      <pc:sldChg chg="del">
        <pc:chgData name="Luka Cigale" userId="a7f64e07-caaa-46a5-8b35-b699d2c65f13" providerId="ADAL" clId="{27E9748C-4D8C-49A4-BDFD-571707DFA42A}" dt="2022-03-10T17:02:31.783" v="826" actId="47"/>
        <pc:sldMkLst>
          <pc:docMk/>
          <pc:sldMk cId="4085755253" sldId="284"/>
        </pc:sldMkLst>
      </pc:sldChg>
      <pc:sldChg chg="del">
        <pc:chgData name="Luka Cigale" userId="a7f64e07-caaa-46a5-8b35-b699d2c65f13" providerId="ADAL" clId="{27E9748C-4D8C-49A4-BDFD-571707DFA42A}" dt="2022-03-10T17:02:33.304" v="827" actId="47"/>
        <pc:sldMkLst>
          <pc:docMk/>
          <pc:sldMk cId="1147517624" sldId="285"/>
        </pc:sldMkLst>
      </pc:sldChg>
      <pc:sldChg chg="delSp del mod">
        <pc:chgData name="Luka Cigale" userId="a7f64e07-caaa-46a5-8b35-b699d2c65f13" providerId="ADAL" clId="{27E9748C-4D8C-49A4-BDFD-571707DFA42A}" dt="2022-03-10T19:46:48.012" v="1347" actId="47"/>
        <pc:sldMkLst>
          <pc:docMk/>
          <pc:sldMk cId="2700731059" sldId="291"/>
        </pc:sldMkLst>
        <pc:picChg chg="del">
          <ac:chgData name="Luka Cigale" userId="a7f64e07-caaa-46a5-8b35-b699d2c65f13" providerId="ADAL" clId="{27E9748C-4D8C-49A4-BDFD-571707DFA42A}" dt="2022-03-10T19:46:46.913" v="1346" actId="478"/>
          <ac:picMkLst>
            <pc:docMk/>
            <pc:sldMk cId="2700731059" sldId="291"/>
            <ac:picMk id="5" creationId="{7A58292D-5CB7-467B-8359-58285A5662BF}"/>
          </ac:picMkLst>
        </pc:picChg>
        <pc:picChg chg="del">
          <ac:chgData name="Luka Cigale" userId="a7f64e07-caaa-46a5-8b35-b699d2c65f13" providerId="ADAL" clId="{27E9748C-4D8C-49A4-BDFD-571707DFA42A}" dt="2022-03-10T19:46:45.507" v="1344" actId="478"/>
          <ac:picMkLst>
            <pc:docMk/>
            <pc:sldMk cId="2700731059" sldId="291"/>
            <ac:picMk id="6" creationId="{56DD649C-EF61-41F9-95C1-2B4CA9F12613}"/>
          </ac:picMkLst>
        </pc:picChg>
        <pc:picChg chg="del">
          <ac:chgData name="Luka Cigale" userId="a7f64e07-caaa-46a5-8b35-b699d2c65f13" providerId="ADAL" clId="{27E9748C-4D8C-49A4-BDFD-571707DFA42A}" dt="2022-03-10T19:46:46.218" v="1345" actId="478"/>
          <ac:picMkLst>
            <pc:docMk/>
            <pc:sldMk cId="2700731059" sldId="291"/>
            <ac:picMk id="8" creationId="{43B903BD-DDC3-4ED3-8DA5-864486BF9A1A}"/>
          </ac:picMkLst>
        </pc:picChg>
      </pc:sldChg>
      <pc:sldChg chg="addSp delSp modSp add mod modNotesTx">
        <pc:chgData name="Luka Cigale" userId="a7f64e07-caaa-46a5-8b35-b699d2c65f13" providerId="ADAL" clId="{27E9748C-4D8C-49A4-BDFD-571707DFA42A}" dt="2022-03-10T21:52:23.580" v="1826" actId="6549"/>
        <pc:sldMkLst>
          <pc:docMk/>
          <pc:sldMk cId="81274065" sldId="301"/>
        </pc:sldMkLst>
        <pc:spChg chg="mod">
          <ac:chgData name="Luka Cigale" userId="a7f64e07-caaa-46a5-8b35-b699d2c65f13" providerId="ADAL" clId="{27E9748C-4D8C-49A4-BDFD-571707DFA42A}" dt="2022-03-10T21:52:23.580" v="1826" actId="6549"/>
          <ac:spMkLst>
            <pc:docMk/>
            <pc:sldMk cId="81274065" sldId="301"/>
            <ac:spMk id="3" creationId="{667D1328-A694-4327-A93A-3D919FD65B27}"/>
          </ac:spMkLst>
        </pc:spChg>
        <pc:spChg chg="add del mod">
          <ac:chgData name="Luka Cigale" userId="a7f64e07-caaa-46a5-8b35-b699d2c65f13" providerId="ADAL" clId="{27E9748C-4D8C-49A4-BDFD-571707DFA42A}" dt="2022-03-10T17:02:15.966" v="815" actId="478"/>
          <ac:spMkLst>
            <pc:docMk/>
            <pc:sldMk cId="81274065" sldId="301"/>
            <ac:spMk id="4" creationId="{5E484724-A8A4-4270-9D30-A5E83E4D6B1F}"/>
          </ac:spMkLst>
        </pc:spChg>
        <pc:spChg chg="add mod">
          <ac:chgData name="Luka Cigale" userId="a7f64e07-caaa-46a5-8b35-b699d2c65f13" providerId="ADAL" clId="{27E9748C-4D8C-49A4-BDFD-571707DFA42A}" dt="2022-03-10T19:32:46.306" v="846" actId="20577"/>
          <ac:spMkLst>
            <pc:docMk/>
            <pc:sldMk cId="81274065" sldId="301"/>
            <ac:spMk id="5" creationId="{829A8C82-269D-40FC-9AEE-AFACAA6F8A8A}"/>
          </ac:spMkLst>
        </pc:spChg>
        <pc:picChg chg="add mod">
          <ac:chgData name="Luka Cigale" userId="a7f64e07-caaa-46a5-8b35-b699d2c65f13" providerId="ADAL" clId="{27E9748C-4D8C-49A4-BDFD-571707DFA42A}" dt="2022-03-10T19:46:32.656" v="1335"/>
          <ac:picMkLst>
            <pc:docMk/>
            <pc:sldMk cId="81274065" sldId="301"/>
            <ac:picMk id="6" creationId="{927ED93B-AC29-4A16-A84B-1C98B6B3D1FC}"/>
          </ac:picMkLst>
        </pc:picChg>
      </pc:sldChg>
      <pc:sldChg chg="del">
        <pc:chgData name="Luka Cigale" userId="a7f64e07-caaa-46a5-8b35-b699d2c65f13" providerId="ADAL" clId="{27E9748C-4D8C-49A4-BDFD-571707DFA42A}" dt="2022-03-09T20:55:30.243" v="141" actId="47"/>
        <pc:sldMkLst>
          <pc:docMk/>
          <pc:sldMk cId="2554700277" sldId="301"/>
        </pc:sldMkLst>
      </pc:sldChg>
      <pc:sldChg chg="addSp modSp add mod modNotesTx">
        <pc:chgData name="Luka Cigale" userId="a7f64e07-caaa-46a5-8b35-b699d2c65f13" providerId="ADAL" clId="{27E9748C-4D8C-49A4-BDFD-571707DFA42A}" dt="2022-03-10T20:41:47.625" v="1764" actId="208"/>
        <pc:sldMkLst>
          <pc:docMk/>
          <pc:sldMk cId="1414603342" sldId="302"/>
        </pc:sldMkLst>
        <pc:spChg chg="mod">
          <ac:chgData name="Luka Cigale" userId="a7f64e07-caaa-46a5-8b35-b699d2c65f13" providerId="ADAL" clId="{27E9748C-4D8C-49A4-BDFD-571707DFA42A}" dt="2022-03-10T16:54:15.126" v="626" actId="20577"/>
          <ac:spMkLst>
            <pc:docMk/>
            <pc:sldMk cId="1414603342" sldId="302"/>
            <ac:spMk id="2" creationId="{51F70220-677A-411B-B416-94321A555329}"/>
          </ac:spMkLst>
        </pc:spChg>
        <pc:spChg chg="add mod">
          <ac:chgData name="Luka Cigale" userId="a7f64e07-caaa-46a5-8b35-b699d2c65f13" providerId="ADAL" clId="{27E9748C-4D8C-49A4-BDFD-571707DFA42A}" dt="2022-03-10T19:32:48.489" v="847" actId="20577"/>
          <ac:spMkLst>
            <pc:docMk/>
            <pc:sldMk cId="1414603342" sldId="302"/>
            <ac:spMk id="6" creationId="{DC9406D0-BA99-43FF-A0C4-0F32A5E51E07}"/>
          </ac:spMkLst>
        </pc:spChg>
        <pc:picChg chg="add mod">
          <ac:chgData name="Luka Cigale" userId="a7f64e07-caaa-46a5-8b35-b699d2c65f13" providerId="ADAL" clId="{27E9748C-4D8C-49A4-BDFD-571707DFA42A}" dt="2022-03-10T20:41:47.625" v="1764" actId="208"/>
          <ac:picMkLst>
            <pc:docMk/>
            <pc:sldMk cId="1414603342" sldId="302"/>
            <ac:picMk id="5" creationId="{08B2592E-E389-4D04-B5C5-E278A037CFA7}"/>
          </ac:picMkLst>
        </pc:picChg>
        <pc:picChg chg="add mod">
          <ac:chgData name="Luka Cigale" userId="a7f64e07-caaa-46a5-8b35-b699d2c65f13" providerId="ADAL" clId="{27E9748C-4D8C-49A4-BDFD-571707DFA42A}" dt="2022-03-10T19:46:33.560" v="1336"/>
          <ac:picMkLst>
            <pc:docMk/>
            <pc:sldMk cId="1414603342" sldId="302"/>
            <ac:picMk id="7" creationId="{60D3F52F-EFCB-4EE4-82DD-4F88AA3935D8}"/>
          </ac:picMkLst>
        </pc:picChg>
      </pc:sldChg>
      <pc:sldChg chg="del">
        <pc:chgData name="Luka Cigale" userId="a7f64e07-caaa-46a5-8b35-b699d2c65f13" providerId="ADAL" clId="{27E9748C-4D8C-49A4-BDFD-571707DFA42A}" dt="2022-03-09T20:55:31.144" v="142" actId="47"/>
        <pc:sldMkLst>
          <pc:docMk/>
          <pc:sldMk cId="3476968629" sldId="302"/>
        </pc:sldMkLst>
      </pc:sldChg>
      <pc:sldChg chg="del">
        <pc:chgData name="Luka Cigale" userId="a7f64e07-caaa-46a5-8b35-b699d2c65f13" providerId="ADAL" clId="{27E9748C-4D8C-49A4-BDFD-571707DFA42A}" dt="2022-03-09T20:55:31.884" v="143" actId="47"/>
        <pc:sldMkLst>
          <pc:docMk/>
          <pc:sldMk cId="868382009" sldId="303"/>
        </pc:sldMkLst>
      </pc:sldChg>
      <pc:sldChg chg="addSp modSp add mod">
        <pc:chgData name="Luka Cigale" userId="a7f64e07-caaa-46a5-8b35-b699d2c65f13" providerId="ADAL" clId="{27E9748C-4D8C-49A4-BDFD-571707DFA42A}" dt="2022-03-10T19:54:55.589" v="1628" actId="339"/>
        <pc:sldMkLst>
          <pc:docMk/>
          <pc:sldMk cId="3786304543" sldId="303"/>
        </pc:sldMkLst>
        <pc:spChg chg="mod">
          <ac:chgData name="Luka Cigale" userId="a7f64e07-caaa-46a5-8b35-b699d2c65f13" providerId="ADAL" clId="{27E9748C-4D8C-49A4-BDFD-571707DFA42A}" dt="2022-03-10T16:52:14.861" v="579" actId="20577"/>
          <ac:spMkLst>
            <pc:docMk/>
            <pc:sldMk cId="3786304543" sldId="303"/>
            <ac:spMk id="2" creationId="{51F70220-677A-411B-B416-94321A555329}"/>
          </ac:spMkLst>
        </pc:spChg>
        <pc:spChg chg="add mod">
          <ac:chgData name="Luka Cigale" userId="a7f64e07-caaa-46a5-8b35-b699d2c65f13" providerId="ADAL" clId="{27E9748C-4D8C-49A4-BDFD-571707DFA42A}" dt="2022-03-10T19:32:51.946" v="848" actId="20577"/>
          <ac:spMkLst>
            <pc:docMk/>
            <pc:sldMk cId="3786304543" sldId="303"/>
            <ac:spMk id="4" creationId="{B2821E83-BD84-41E6-A565-69DFFB8BB5EC}"/>
          </ac:spMkLst>
        </pc:spChg>
        <pc:picChg chg="add mod">
          <ac:chgData name="Luka Cigale" userId="a7f64e07-caaa-46a5-8b35-b699d2c65f13" providerId="ADAL" clId="{27E9748C-4D8C-49A4-BDFD-571707DFA42A}" dt="2022-03-10T19:46:34.553" v="1337"/>
          <ac:picMkLst>
            <pc:docMk/>
            <pc:sldMk cId="3786304543" sldId="303"/>
            <ac:picMk id="5" creationId="{82C3E98C-2E2E-49D1-880E-6831AFD3C81F}"/>
          </ac:picMkLst>
        </pc:picChg>
        <pc:picChg chg="add mod">
          <ac:chgData name="Luka Cigale" userId="a7f64e07-caaa-46a5-8b35-b699d2c65f13" providerId="ADAL" clId="{27E9748C-4D8C-49A4-BDFD-571707DFA42A}" dt="2022-03-10T19:54:55.589" v="1628" actId="339"/>
          <ac:picMkLst>
            <pc:docMk/>
            <pc:sldMk cId="3786304543" sldId="303"/>
            <ac:picMk id="6" creationId="{08EDE648-1319-42CB-A719-CF0428951E8F}"/>
          </ac:picMkLst>
        </pc:picChg>
      </pc:sldChg>
      <pc:sldChg chg="del">
        <pc:chgData name="Luka Cigale" userId="a7f64e07-caaa-46a5-8b35-b699d2c65f13" providerId="ADAL" clId="{27E9748C-4D8C-49A4-BDFD-571707DFA42A}" dt="2022-03-09T20:55:32.552" v="144" actId="47"/>
        <pc:sldMkLst>
          <pc:docMk/>
          <pc:sldMk cId="2512181961" sldId="304"/>
        </pc:sldMkLst>
      </pc:sldChg>
      <pc:sldChg chg="addSp modSp add mod">
        <pc:chgData name="Luka Cigale" userId="a7f64e07-caaa-46a5-8b35-b699d2c65f13" providerId="ADAL" clId="{27E9748C-4D8C-49A4-BDFD-571707DFA42A}" dt="2022-03-10T21:05:37.112" v="1817" actId="20577"/>
        <pc:sldMkLst>
          <pc:docMk/>
          <pc:sldMk cId="4239800241" sldId="304"/>
        </pc:sldMkLst>
        <pc:spChg chg="mod">
          <ac:chgData name="Luka Cigale" userId="a7f64e07-caaa-46a5-8b35-b699d2c65f13" providerId="ADAL" clId="{27E9748C-4D8C-49A4-BDFD-571707DFA42A}" dt="2022-03-10T16:52:22.660" v="584" actId="20577"/>
          <ac:spMkLst>
            <pc:docMk/>
            <pc:sldMk cId="4239800241" sldId="304"/>
            <ac:spMk id="2" creationId="{51F70220-677A-411B-B416-94321A555329}"/>
          </ac:spMkLst>
        </pc:spChg>
        <pc:spChg chg="mod">
          <ac:chgData name="Luka Cigale" userId="a7f64e07-caaa-46a5-8b35-b699d2c65f13" providerId="ADAL" clId="{27E9748C-4D8C-49A4-BDFD-571707DFA42A}" dt="2022-03-10T21:05:37.112" v="1817" actId="20577"/>
          <ac:spMkLst>
            <pc:docMk/>
            <pc:sldMk cId="4239800241" sldId="304"/>
            <ac:spMk id="3" creationId="{667D1328-A694-4327-A93A-3D919FD65B27}"/>
          </ac:spMkLst>
        </pc:spChg>
        <pc:spChg chg="add mod">
          <ac:chgData name="Luka Cigale" userId="a7f64e07-caaa-46a5-8b35-b699d2c65f13" providerId="ADAL" clId="{27E9748C-4D8C-49A4-BDFD-571707DFA42A}" dt="2022-03-10T19:32:54.537" v="849" actId="20577"/>
          <ac:spMkLst>
            <pc:docMk/>
            <pc:sldMk cId="4239800241" sldId="304"/>
            <ac:spMk id="4" creationId="{FBE1C435-3712-4A37-95A0-42B3D1632888}"/>
          </ac:spMkLst>
        </pc:spChg>
        <pc:picChg chg="add mod">
          <ac:chgData name="Luka Cigale" userId="a7f64e07-caaa-46a5-8b35-b699d2c65f13" providerId="ADAL" clId="{27E9748C-4D8C-49A4-BDFD-571707DFA42A}" dt="2022-03-10T19:46:35.296" v="1338"/>
          <ac:picMkLst>
            <pc:docMk/>
            <pc:sldMk cId="4239800241" sldId="304"/>
            <ac:picMk id="5" creationId="{F87BA9E3-A9F7-41C1-BE8A-1F2EF1B8825C}"/>
          </ac:picMkLst>
        </pc:picChg>
        <pc:picChg chg="add mod">
          <ac:chgData name="Luka Cigale" userId="a7f64e07-caaa-46a5-8b35-b699d2c65f13" providerId="ADAL" clId="{27E9748C-4D8C-49A4-BDFD-571707DFA42A}" dt="2022-03-10T20:41:36.720" v="1763" actId="208"/>
          <ac:picMkLst>
            <pc:docMk/>
            <pc:sldMk cId="4239800241" sldId="304"/>
            <ac:picMk id="6" creationId="{1011E622-F4A3-4C43-8BDF-13F4AF791BF4}"/>
          </ac:picMkLst>
        </pc:picChg>
      </pc:sldChg>
      <pc:sldChg chg="addSp delSp modSp add mod">
        <pc:chgData name="Luka Cigale" userId="a7f64e07-caaa-46a5-8b35-b699d2c65f13" providerId="ADAL" clId="{27E9748C-4D8C-49A4-BDFD-571707DFA42A}" dt="2022-03-10T20:00:21.211" v="1739" actId="478"/>
        <pc:sldMkLst>
          <pc:docMk/>
          <pc:sldMk cId="379398849" sldId="305"/>
        </pc:sldMkLst>
        <pc:spChg chg="mod">
          <ac:chgData name="Luka Cigale" userId="a7f64e07-caaa-46a5-8b35-b699d2c65f13" providerId="ADAL" clId="{27E9748C-4D8C-49A4-BDFD-571707DFA42A}" dt="2022-03-10T16:52:30.301" v="597" actId="20577"/>
          <ac:spMkLst>
            <pc:docMk/>
            <pc:sldMk cId="379398849" sldId="305"/>
            <ac:spMk id="2" creationId="{51F70220-677A-411B-B416-94321A555329}"/>
          </ac:spMkLst>
        </pc:spChg>
        <pc:spChg chg="add mod">
          <ac:chgData name="Luka Cigale" userId="a7f64e07-caaa-46a5-8b35-b699d2c65f13" providerId="ADAL" clId="{27E9748C-4D8C-49A4-BDFD-571707DFA42A}" dt="2022-03-10T19:32:56.915" v="850" actId="20577"/>
          <ac:spMkLst>
            <pc:docMk/>
            <pc:sldMk cId="379398849" sldId="305"/>
            <ac:spMk id="4" creationId="{CF4F69B2-B9A2-474E-AA05-990B9F073E34}"/>
          </ac:spMkLst>
        </pc:spChg>
        <pc:picChg chg="add mod">
          <ac:chgData name="Luka Cigale" userId="a7f64e07-caaa-46a5-8b35-b699d2c65f13" providerId="ADAL" clId="{27E9748C-4D8C-49A4-BDFD-571707DFA42A}" dt="2022-03-10T19:46:36.720" v="1339"/>
          <ac:picMkLst>
            <pc:docMk/>
            <pc:sldMk cId="379398849" sldId="305"/>
            <ac:picMk id="5" creationId="{C6DE3DFD-106E-4EFD-A4F4-449D79D14F59}"/>
          </ac:picMkLst>
        </pc:picChg>
        <pc:picChg chg="add del mod">
          <ac:chgData name="Luka Cigale" userId="a7f64e07-caaa-46a5-8b35-b699d2c65f13" providerId="ADAL" clId="{27E9748C-4D8C-49A4-BDFD-571707DFA42A}" dt="2022-03-10T20:00:21.211" v="1739" actId="478"/>
          <ac:picMkLst>
            <pc:docMk/>
            <pc:sldMk cId="379398849" sldId="305"/>
            <ac:picMk id="6" creationId="{9C927BAF-7E81-4916-8501-E91EF994C931}"/>
          </ac:picMkLst>
        </pc:picChg>
      </pc:sldChg>
      <pc:sldChg chg="del">
        <pc:chgData name="Luka Cigale" userId="a7f64e07-caaa-46a5-8b35-b699d2c65f13" providerId="ADAL" clId="{27E9748C-4D8C-49A4-BDFD-571707DFA42A}" dt="2022-03-09T20:55:33.210" v="145" actId="47"/>
        <pc:sldMkLst>
          <pc:docMk/>
          <pc:sldMk cId="1950932508" sldId="305"/>
        </pc:sldMkLst>
      </pc:sldChg>
      <pc:sldChg chg="del">
        <pc:chgData name="Luka Cigale" userId="a7f64e07-caaa-46a5-8b35-b699d2c65f13" providerId="ADAL" clId="{27E9748C-4D8C-49A4-BDFD-571707DFA42A}" dt="2022-03-09T20:55:33.792" v="146" actId="47"/>
        <pc:sldMkLst>
          <pc:docMk/>
          <pc:sldMk cId="60910931" sldId="306"/>
        </pc:sldMkLst>
      </pc:sldChg>
      <pc:sldChg chg="addSp modSp add mod">
        <pc:chgData name="Luka Cigale" userId="a7f64e07-caaa-46a5-8b35-b699d2c65f13" providerId="ADAL" clId="{27E9748C-4D8C-49A4-BDFD-571707DFA42A}" dt="2022-03-10T19:46:37.936" v="1340"/>
        <pc:sldMkLst>
          <pc:docMk/>
          <pc:sldMk cId="3747444386" sldId="306"/>
        </pc:sldMkLst>
        <pc:spChg chg="mod">
          <ac:chgData name="Luka Cigale" userId="a7f64e07-caaa-46a5-8b35-b699d2c65f13" providerId="ADAL" clId="{27E9748C-4D8C-49A4-BDFD-571707DFA42A}" dt="2022-03-10T16:52:44.029" v="613" actId="20577"/>
          <ac:spMkLst>
            <pc:docMk/>
            <pc:sldMk cId="3747444386" sldId="306"/>
            <ac:spMk id="2" creationId="{51F70220-677A-411B-B416-94321A555329}"/>
          </ac:spMkLst>
        </pc:spChg>
        <pc:spChg chg="add mod">
          <ac:chgData name="Luka Cigale" userId="a7f64e07-caaa-46a5-8b35-b699d2c65f13" providerId="ADAL" clId="{27E9748C-4D8C-49A4-BDFD-571707DFA42A}" dt="2022-03-10T19:33:00.186" v="851" actId="20577"/>
          <ac:spMkLst>
            <pc:docMk/>
            <pc:sldMk cId="3747444386" sldId="306"/>
            <ac:spMk id="4" creationId="{AA961052-307F-464A-9A0F-A289839748D0}"/>
          </ac:spMkLst>
        </pc:spChg>
        <pc:picChg chg="add mod">
          <ac:chgData name="Luka Cigale" userId="a7f64e07-caaa-46a5-8b35-b699d2c65f13" providerId="ADAL" clId="{27E9748C-4D8C-49A4-BDFD-571707DFA42A}" dt="2022-03-10T19:46:37.936" v="1340"/>
          <ac:picMkLst>
            <pc:docMk/>
            <pc:sldMk cId="3747444386" sldId="306"/>
            <ac:picMk id="5" creationId="{37525205-E9A8-4A25-8BAD-00F7C71B480D}"/>
          </ac:picMkLst>
        </pc:picChg>
      </pc:sldChg>
      <pc:sldChg chg="addSp delSp modSp add mod ord">
        <pc:chgData name="Luka Cigale" userId="a7f64e07-caaa-46a5-8b35-b699d2c65f13" providerId="ADAL" clId="{27E9748C-4D8C-49A4-BDFD-571707DFA42A}" dt="2022-03-10T19:51:51.196" v="1474"/>
        <pc:sldMkLst>
          <pc:docMk/>
          <pc:sldMk cId="864085147" sldId="307"/>
        </pc:sldMkLst>
        <pc:spChg chg="mod">
          <ac:chgData name="Luka Cigale" userId="a7f64e07-caaa-46a5-8b35-b699d2c65f13" providerId="ADAL" clId="{27E9748C-4D8C-49A4-BDFD-571707DFA42A}" dt="2022-03-10T19:36:24.208" v="972" actId="1076"/>
          <ac:spMkLst>
            <pc:docMk/>
            <pc:sldMk cId="864085147" sldId="307"/>
            <ac:spMk id="2" creationId="{51F70220-677A-411B-B416-94321A555329}"/>
          </ac:spMkLst>
        </pc:spChg>
        <pc:spChg chg="del">
          <ac:chgData name="Luka Cigale" userId="a7f64e07-caaa-46a5-8b35-b699d2c65f13" providerId="ADAL" clId="{27E9748C-4D8C-49A4-BDFD-571707DFA42A}" dt="2022-03-10T19:33:39.496" v="869" actId="478"/>
          <ac:spMkLst>
            <pc:docMk/>
            <pc:sldMk cId="864085147" sldId="307"/>
            <ac:spMk id="3" creationId="{667D1328-A694-4327-A93A-3D919FD65B27}"/>
          </ac:spMkLst>
        </pc:spChg>
        <pc:spChg chg="add del mod">
          <ac:chgData name="Luka Cigale" userId="a7f64e07-caaa-46a5-8b35-b699d2c65f13" providerId="ADAL" clId="{27E9748C-4D8C-49A4-BDFD-571707DFA42A}" dt="2022-03-10T19:33:42.089" v="870" actId="478"/>
          <ac:spMkLst>
            <pc:docMk/>
            <pc:sldMk cId="864085147" sldId="307"/>
            <ac:spMk id="5" creationId="{9271B540-18B3-4275-9C32-113E539A2A24}"/>
          </ac:spMkLst>
        </pc:spChg>
        <pc:spChg chg="add mod">
          <ac:chgData name="Luka Cigale" userId="a7f64e07-caaa-46a5-8b35-b699d2c65f13" providerId="ADAL" clId="{27E9748C-4D8C-49A4-BDFD-571707DFA42A}" dt="2022-03-10T19:36:24.208" v="972" actId="1076"/>
          <ac:spMkLst>
            <pc:docMk/>
            <pc:sldMk cId="864085147" sldId="307"/>
            <ac:spMk id="7" creationId="{61C7E92B-B587-4706-B257-AEFDB4F7BB65}"/>
          </ac:spMkLst>
        </pc:spChg>
        <pc:spChg chg="add mod">
          <ac:chgData name="Luka Cigale" userId="a7f64e07-caaa-46a5-8b35-b699d2c65f13" providerId="ADAL" clId="{27E9748C-4D8C-49A4-BDFD-571707DFA42A}" dt="2022-03-10T19:36:24.208" v="972" actId="1076"/>
          <ac:spMkLst>
            <pc:docMk/>
            <pc:sldMk cId="864085147" sldId="307"/>
            <ac:spMk id="8" creationId="{E4982F78-4354-45F4-AA26-F1989933C4F5}"/>
          </ac:spMkLst>
        </pc:spChg>
        <pc:spChg chg="add mod">
          <ac:chgData name="Luka Cigale" userId="a7f64e07-caaa-46a5-8b35-b699d2c65f13" providerId="ADAL" clId="{27E9748C-4D8C-49A4-BDFD-571707DFA42A}" dt="2022-03-10T19:36:24.208" v="972" actId="1076"/>
          <ac:spMkLst>
            <pc:docMk/>
            <pc:sldMk cId="864085147" sldId="307"/>
            <ac:spMk id="9" creationId="{FC5A4BED-7403-437C-BAF8-A11DC9A30CBF}"/>
          </ac:spMkLst>
        </pc:spChg>
        <pc:spChg chg="add mod">
          <ac:chgData name="Luka Cigale" userId="a7f64e07-caaa-46a5-8b35-b699d2c65f13" providerId="ADAL" clId="{27E9748C-4D8C-49A4-BDFD-571707DFA42A}" dt="2022-03-10T19:42:25.753" v="1286" actId="1076"/>
          <ac:spMkLst>
            <pc:docMk/>
            <pc:sldMk cId="864085147" sldId="307"/>
            <ac:spMk id="10" creationId="{1FD84FFE-3D6F-4370-8612-2E807EAEC68A}"/>
          </ac:spMkLst>
        </pc:spChg>
        <pc:spChg chg="add del mod">
          <ac:chgData name="Luka Cigale" userId="a7f64e07-caaa-46a5-8b35-b699d2c65f13" providerId="ADAL" clId="{27E9748C-4D8C-49A4-BDFD-571707DFA42A}" dt="2022-03-10T19:41:16.546" v="975" actId="478"/>
          <ac:spMkLst>
            <pc:docMk/>
            <pc:sldMk cId="864085147" sldId="307"/>
            <ac:spMk id="11" creationId="{6625AE7B-DE10-4B43-B8EC-9059C47304FB}"/>
          </ac:spMkLst>
        </pc:spChg>
        <pc:spChg chg="add mod">
          <ac:chgData name="Luka Cigale" userId="a7f64e07-caaa-46a5-8b35-b699d2c65f13" providerId="ADAL" clId="{27E9748C-4D8C-49A4-BDFD-571707DFA42A}" dt="2022-03-10T19:42:55.577" v="1294" actId="1076"/>
          <ac:spMkLst>
            <pc:docMk/>
            <pc:sldMk cId="864085147" sldId="307"/>
            <ac:spMk id="12" creationId="{34E7E148-B8DC-455A-B658-6EC1867D9E50}"/>
          </ac:spMkLst>
        </pc:spChg>
        <pc:spChg chg="add mod">
          <ac:chgData name="Luka Cigale" userId="a7f64e07-caaa-46a5-8b35-b699d2c65f13" providerId="ADAL" clId="{27E9748C-4D8C-49A4-BDFD-571707DFA42A}" dt="2022-03-10T19:42:49.456" v="1292" actId="1076"/>
          <ac:spMkLst>
            <pc:docMk/>
            <pc:sldMk cId="864085147" sldId="307"/>
            <ac:spMk id="13" creationId="{8A6FABDF-7A99-4575-A63C-CB991A2D9D47}"/>
          </ac:spMkLst>
        </pc:spChg>
        <pc:picChg chg="add mod">
          <ac:chgData name="Luka Cigale" userId="a7f64e07-caaa-46a5-8b35-b699d2c65f13" providerId="ADAL" clId="{27E9748C-4D8C-49A4-BDFD-571707DFA42A}" dt="2022-03-10T19:46:21.633" v="1333" actId="1035"/>
          <ac:picMkLst>
            <pc:docMk/>
            <pc:sldMk cId="864085147" sldId="307"/>
            <ac:picMk id="15" creationId="{A157D16F-BEEF-4140-B3B6-6720A54B0536}"/>
          </ac:picMkLst>
        </pc:picChg>
      </pc:sldChg>
      <pc:sldChg chg="del">
        <pc:chgData name="Luka Cigale" userId="a7f64e07-caaa-46a5-8b35-b699d2c65f13" providerId="ADAL" clId="{27E9748C-4D8C-49A4-BDFD-571707DFA42A}" dt="2022-03-09T20:55:37.421" v="148" actId="47"/>
        <pc:sldMkLst>
          <pc:docMk/>
          <pc:sldMk cId="3348092389" sldId="307"/>
        </pc:sldMkLst>
      </pc:sldChg>
      <pc:sldChg chg="del">
        <pc:chgData name="Luka Cigale" userId="a7f64e07-caaa-46a5-8b35-b699d2c65f13" providerId="ADAL" clId="{27E9748C-4D8C-49A4-BDFD-571707DFA42A}" dt="2022-03-09T20:55:40.235" v="151" actId="47"/>
        <pc:sldMkLst>
          <pc:docMk/>
          <pc:sldMk cId="3097948259" sldId="308"/>
        </pc:sldMkLst>
      </pc:sldChg>
      <pc:sldChg chg="addSp delSp modSp add mod">
        <pc:chgData name="Luka Cigale" userId="a7f64e07-caaa-46a5-8b35-b699d2c65f13" providerId="ADAL" clId="{27E9748C-4D8C-49A4-BDFD-571707DFA42A}" dt="2022-03-10T20:03:33.106" v="1757" actId="14100"/>
        <pc:sldMkLst>
          <pc:docMk/>
          <pc:sldMk cId="3957213761" sldId="308"/>
        </pc:sldMkLst>
        <pc:spChg chg="del">
          <ac:chgData name="Luka Cigale" userId="a7f64e07-caaa-46a5-8b35-b699d2c65f13" providerId="ADAL" clId="{27E9748C-4D8C-49A4-BDFD-571707DFA42A}" dt="2022-03-10T20:00:29.917" v="1741" actId="478"/>
          <ac:spMkLst>
            <pc:docMk/>
            <pc:sldMk cId="3957213761" sldId="308"/>
            <ac:spMk id="2" creationId="{51F70220-677A-411B-B416-94321A555329}"/>
          </ac:spMkLst>
        </pc:spChg>
        <pc:spChg chg="del">
          <ac:chgData name="Luka Cigale" userId="a7f64e07-caaa-46a5-8b35-b699d2c65f13" providerId="ADAL" clId="{27E9748C-4D8C-49A4-BDFD-571707DFA42A}" dt="2022-03-10T20:00:36.646" v="1743" actId="478"/>
          <ac:spMkLst>
            <pc:docMk/>
            <pc:sldMk cId="3957213761" sldId="308"/>
            <ac:spMk id="3" creationId="{667D1328-A694-4327-A93A-3D919FD65B27}"/>
          </ac:spMkLst>
        </pc:spChg>
        <pc:spChg chg="del">
          <ac:chgData name="Luka Cigale" userId="a7f64e07-caaa-46a5-8b35-b699d2c65f13" providerId="ADAL" clId="{27E9748C-4D8C-49A4-BDFD-571707DFA42A}" dt="2022-03-10T20:02:20.171" v="1753" actId="478"/>
          <ac:spMkLst>
            <pc:docMk/>
            <pc:sldMk cId="3957213761" sldId="308"/>
            <ac:spMk id="4" creationId="{CF4F69B2-B9A2-474E-AA05-990B9F073E34}"/>
          </ac:spMkLst>
        </pc:spChg>
        <pc:spChg chg="add del mod">
          <ac:chgData name="Luka Cigale" userId="a7f64e07-caaa-46a5-8b35-b699d2c65f13" providerId="ADAL" clId="{27E9748C-4D8C-49A4-BDFD-571707DFA42A}" dt="2022-03-10T20:00:32.499" v="1742" actId="478"/>
          <ac:spMkLst>
            <pc:docMk/>
            <pc:sldMk cId="3957213761" sldId="308"/>
            <ac:spMk id="7" creationId="{3738A209-27B4-41F5-85E2-0C45B667F5F0}"/>
          </ac:spMkLst>
        </pc:spChg>
        <pc:spChg chg="add del mod">
          <ac:chgData name="Luka Cigale" userId="a7f64e07-caaa-46a5-8b35-b699d2c65f13" providerId="ADAL" clId="{27E9748C-4D8C-49A4-BDFD-571707DFA42A}" dt="2022-03-10T20:00:38.771" v="1744" actId="478"/>
          <ac:spMkLst>
            <pc:docMk/>
            <pc:sldMk cId="3957213761" sldId="308"/>
            <ac:spMk id="9" creationId="{A82C6159-D284-4986-A9DC-F6E39F6B2689}"/>
          </ac:spMkLst>
        </pc:spChg>
        <pc:picChg chg="del">
          <ac:chgData name="Luka Cigale" userId="a7f64e07-caaa-46a5-8b35-b699d2c65f13" providerId="ADAL" clId="{27E9748C-4D8C-49A4-BDFD-571707DFA42A}" dt="2022-03-10T20:02:16.634" v="1750" actId="478"/>
          <ac:picMkLst>
            <pc:docMk/>
            <pc:sldMk cId="3957213761" sldId="308"/>
            <ac:picMk id="5" creationId="{C6DE3DFD-106E-4EFD-A4F4-449D79D14F59}"/>
          </ac:picMkLst>
        </pc:picChg>
        <pc:picChg chg="add del mod">
          <ac:chgData name="Luka Cigale" userId="a7f64e07-caaa-46a5-8b35-b699d2c65f13" providerId="ADAL" clId="{27E9748C-4D8C-49A4-BDFD-571707DFA42A}" dt="2022-03-10T20:01:04.003" v="1747" actId="478"/>
          <ac:picMkLst>
            <pc:docMk/>
            <pc:sldMk cId="3957213761" sldId="308"/>
            <ac:picMk id="10" creationId="{51AC8186-B96D-4F07-868A-B32BB42625EB}"/>
          </ac:picMkLst>
        </pc:picChg>
        <pc:picChg chg="add del mod ord modCrop">
          <ac:chgData name="Luka Cigale" userId="a7f64e07-caaa-46a5-8b35-b699d2c65f13" providerId="ADAL" clId="{27E9748C-4D8C-49A4-BDFD-571707DFA42A}" dt="2022-03-10T20:03:33.106" v="1757" actId="14100"/>
          <ac:picMkLst>
            <pc:docMk/>
            <pc:sldMk cId="3957213761" sldId="308"/>
            <ac:picMk id="12" creationId="{2398D994-56EE-4207-90D8-4E73CF37A131}"/>
          </ac:picMkLst>
        </pc:picChg>
      </pc:sldChg>
      <pc:sldChg chg="del">
        <pc:chgData name="Luka Cigale" userId="a7f64e07-caaa-46a5-8b35-b699d2c65f13" providerId="ADAL" clId="{27E9748C-4D8C-49A4-BDFD-571707DFA42A}" dt="2022-03-09T20:55:38.408" v="149" actId="47"/>
        <pc:sldMkLst>
          <pc:docMk/>
          <pc:sldMk cId="261835712" sldId="309"/>
        </pc:sldMkLst>
      </pc:sldChg>
      <pc:sldChg chg="addSp delSp add del mod ord">
        <pc:chgData name="Luka Cigale" userId="a7f64e07-caaa-46a5-8b35-b699d2c65f13" providerId="ADAL" clId="{27E9748C-4D8C-49A4-BDFD-571707DFA42A}" dt="2022-03-10T21:07:50.455" v="1819" actId="47"/>
        <pc:sldMkLst>
          <pc:docMk/>
          <pc:sldMk cId="3148596500" sldId="309"/>
        </pc:sldMkLst>
        <pc:picChg chg="add">
          <ac:chgData name="Luka Cigale" userId="a7f64e07-caaa-46a5-8b35-b699d2c65f13" providerId="ADAL" clId="{27E9748C-4D8C-49A4-BDFD-571707DFA42A}" dt="2022-03-10T20:09:30.452" v="1762" actId="22"/>
          <ac:picMkLst>
            <pc:docMk/>
            <pc:sldMk cId="3148596500" sldId="309"/>
            <ac:picMk id="3" creationId="{25553419-0B18-4A7B-88F8-ADC4F234B512}"/>
          </ac:picMkLst>
        </pc:picChg>
        <pc:picChg chg="del">
          <ac:chgData name="Luka Cigale" userId="a7f64e07-caaa-46a5-8b35-b699d2c65f13" providerId="ADAL" clId="{27E9748C-4D8C-49A4-BDFD-571707DFA42A}" dt="2022-03-10T20:09:29.556" v="1761" actId="478"/>
          <ac:picMkLst>
            <pc:docMk/>
            <pc:sldMk cId="3148596500" sldId="309"/>
            <ac:picMk id="12" creationId="{2398D994-56EE-4207-90D8-4E73CF37A131}"/>
          </ac:picMkLst>
        </pc:picChg>
      </pc:sldChg>
      <pc:sldChg chg="del">
        <pc:chgData name="Luka Cigale" userId="a7f64e07-caaa-46a5-8b35-b699d2c65f13" providerId="ADAL" clId="{27E9748C-4D8C-49A4-BDFD-571707DFA42A}" dt="2022-03-09T20:55:36.496" v="147" actId="47"/>
        <pc:sldMkLst>
          <pc:docMk/>
          <pc:sldMk cId="1718830024" sldId="310"/>
        </pc:sldMkLst>
      </pc:sldChg>
      <pc:sldChg chg="del">
        <pc:chgData name="Luka Cigale" userId="a7f64e07-caaa-46a5-8b35-b699d2c65f13" providerId="ADAL" clId="{27E9748C-4D8C-49A4-BDFD-571707DFA42A}" dt="2022-03-09T20:55:39.339" v="150" actId="47"/>
        <pc:sldMkLst>
          <pc:docMk/>
          <pc:sldMk cId="2594854022" sldId="311"/>
        </pc:sldMkLst>
      </pc:sldChg>
      <pc:sldChg chg="del">
        <pc:chgData name="Luka Cigale" userId="a7f64e07-caaa-46a5-8b35-b699d2c65f13" providerId="ADAL" clId="{27E9748C-4D8C-49A4-BDFD-571707DFA42A}" dt="2022-03-09T20:55:41.079" v="152" actId="47"/>
        <pc:sldMkLst>
          <pc:docMk/>
          <pc:sldMk cId="4291440755" sldId="312"/>
        </pc:sldMkLst>
      </pc:sldChg>
      <pc:sldChg chg="del">
        <pc:chgData name="Luka Cigale" userId="a7f64e07-caaa-46a5-8b35-b699d2c65f13" providerId="ADAL" clId="{27E9748C-4D8C-49A4-BDFD-571707DFA42A}" dt="2022-03-09T20:55:42.509" v="154" actId="47"/>
        <pc:sldMkLst>
          <pc:docMk/>
          <pc:sldMk cId="3246029445" sldId="313"/>
        </pc:sldMkLst>
      </pc:sldChg>
      <pc:sldChg chg="del">
        <pc:chgData name="Luka Cigale" userId="a7f64e07-caaa-46a5-8b35-b699d2c65f13" providerId="ADAL" clId="{27E9748C-4D8C-49A4-BDFD-571707DFA42A}" dt="2022-03-09T20:55:41.891" v="153" actId="47"/>
        <pc:sldMkLst>
          <pc:docMk/>
          <pc:sldMk cId="1341086363" sldId="316"/>
        </pc:sldMkLst>
      </pc:sldChg>
      <pc:sldChg chg="add del">
        <pc:chgData name="Luka Cigale" userId="a7f64e07-caaa-46a5-8b35-b699d2c65f13" providerId="ADAL" clId="{27E9748C-4D8C-49A4-BDFD-571707DFA42A}" dt="2022-03-09T20:55:51.092" v="163" actId="47"/>
        <pc:sldMkLst>
          <pc:docMk/>
          <pc:sldMk cId="3772597798" sldId="317"/>
        </pc:sldMkLst>
      </pc:sldChg>
    </pc:docChg>
  </pc:docChgLst>
  <pc:docChgLst>
    <pc:chgData name="luka.cigale@students.esnm.si" userId="a7f64e07-caaa-46a5-8b35-b699d2c65f13" providerId="ADAL" clId="{6B111FA8-8938-47C0-A038-DD36EBA18302}"/>
    <pc:docChg chg="undo custSel modSld">
      <pc:chgData name="luka.cigale@students.esnm.si" userId="a7f64e07-caaa-46a5-8b35-b699d2c65f13" providerId="ADAL" clId="{6B111FA8-8938-47C0-A038-DD36EBA18302}" dt="2020-11-26T09:19:47.387" v="50" actId="2711"/>
      <pc:docMkLst>
        <pc:docMk/>
      </pc:docMkLst>
      <pc:sldChg chg="modSp mod modNotesTx">
        <pc:chgData name="luka.cigale@students.esnm.si" userId="a7f64e07-caaa-46a5-8b35-b699d2c65f13" providerId="ADAL" clId="{6B111FA8-8938-47C0-A038-DD36EBA18302}" dt="2020-11-26T09:19:47.387" v="50" actId="2711"/>
        <pc:sldMkLst>
          <pc:docMk/>
          <pc:sldMk cId="834050406" sldId="256"/>
        </pc:sldMkLst>
        <pc:spChg chg="mod">
          <ac:chgData name="luka.cigale@students.esnm.si" userId="a7f64e07-caaa-46a5-8b35-b699d2c65f13" providerId="ADAL" clId="{6B111FA8-8938-47C0-A038-DD36EBA18302}" dt="2020-11-26T09:19:47.387" v="50" actId="2711"/>
          <ac:spMkLst>
            <pc:docMk/>
            <pc:sldMk cId="834050406" sldId="256"/>
            <ac:spMk id="2" creationId="{050E78D6-F072-48E7-8270-20EFBDD26F36}"/>
          </ac:spMkLst>
        </pc:spChg>
        <pc:spChg chg="mod">
          <ac:chgData name="luka.cigale@students.esnm.si" userId="a7f64e07-caaa-46a5-8b35-b699d2c65f13" providerId="ADAL" clId="{6B111FA8-8938-47C0-A038-DD36EBA18302}" dt="2020-11-26T09:18:13.701" v="45" actId="2711"/>
          <ac:spMkLst>
            <pc:docMk/>
            <pc:sldMk cId="834050406" sldId="256"/>
            <ac:spMk id="3" creationId="{3FC7BD98-5486-489C-BAA0-A69CEFF691B3}"/>
          </ac:spMkLst>
        </pc:spChg>
      </pc:sldChg>
      <pc:sldChg chg="modNotesTx">
        <pc:chgData name="luka.cigale@students.esnm.si" userId="a7f64e07-caaa-46a5-8b35-b699d2c65f13" providerId="ADAL" clId="{6B111FA8-8938-47C0-A038-DD36EBA18302}" dt="2020-11-24T15:27:31.620" v="16" actId="20577"/>
        <pc:sldMkLst>
          <pc:docMk/>
          <pc:sldMk cId="3424314505" sldId="257"/>
        </pc:sldMkLst>
      </pc:sldChg>
      <pc:sldChg chg="modNotesTx">
        <pc:chgData name="luka.cigale@students.esnm.si" userId="a7f64e07-caaa-46a5-8b35-b699d2c65f13" providerId="ADAL" clId="{6B111FA8-8938-47C0-A038-DD36EBA18302}" dt="2020-11-24T15:27:34.868" v="20" actId="20577"/>
        <pc:sldMkLst>
          <pc:docMk/>
          <pc:sldMk cId="4128952323" sldId="258"/>
        </pc:sldMkLst>
      </pc:sldChg>
      <pc:sldChg chg="modSp mod">
        <pc:chgData name="luka.cigale@students.esnm.si" userId="a7f64e07-caaa-46a5-8b35-b699d2c65f13" providerId="ADAL" clId="{6B111FA8-8938-47C0-A038-DD36EBA18302}" dt="2020-11-24T15:28:58.225" v="23" actId="20577"/>
        <pc:sldMkLst>
          <pc:docMk/>
          <pc:sldMk cId="2673849116" sldId="260"/>
        </pc:sldMkLst>
        <pc:spChg chg="mod">
          <ac:chgData name="luka.cigale@students.esnm.si" userId="a7f64e07-caaa-46a5-8b35-b699d2c65f13" providerId="ADAL" clId="{6B111FA8-8938-47C0-A038-DD36EBA18302}" dt="2020-11-24T15:28:58.225" v="23" actId="20577"/>
          <ac:spMkLst>
            <pc:docMk/>
            <pc:sldMk cId="2673849116" sldId="260"/>
            <ac:spMk id="3" creationId="{667D1328-A694-4327-A93A-3D919FD65B27}"/>
          </ac:spMkLst>
        </pc:spChg>
      </pc:sldChg>
    </pc:docChg>
  </pc:docChgLst>
  <pc:docChgLst>
    <pc:chgData name="luka.cigale@students.esnm.si" userId="a7f64e07-caaa-46a5-8b35-b699d2c65f13" providerId="ADAL" clId="{2E5B5534-BC52-437E-A7D2-9D966BF02A2A}"/>
    <pc:docChg chg="undo custSel addSld delSld modSld sldOrd modMainMaster">
      <pc:chgData name="luka.cigale@students.esnm.si" userId="a7f64e07-caaa-46a5-8b35-b699d2c65f13" providerId="ADAL" clId="{2E5B5534-BC52-437E-A7D2-9D966BF02A2A}" dt="2020-12-01T12:14:01.888" v="2523" actId="20577"/>
      <pc:docMkLst>
        <pc:docMk/>
      </pc:docMkLst>
      <pc:sldChg chg="addSp delSp modSp mod setBg modNotesTx">
        <pc:chgData name="luka.cigale@students.esnm.si" userId="a7f64e07-caaa-46a5-8b35-b699d2c65f13" providerId="ADAL" clId="{2E5B5534-BC52-437E-A7D2-9D966BF02A2A}" dt="2020-11-30T18:00:28.788" v="486" actId="478"/>
        <pc:sldMkLst>
          <pc:docMk/>
          <pc:sldMk cId="834050406" sldId="256"/>
        </pc:sldMkLst>
        <pc:spChg chg="mod">
          <ac:chgData name="luka.cigale@students.esnm.si" userId="a7f64e07-caaa-46a5-8b35-b699d2c65f13" providerId="ADAL" clId="{2E5B5534-BC52-437E-A7D2-9D966BF02A2A}" dt="2020-11-30T15:24:31.018" v="34" actId="27636"/>
          <ac:spMkLst>
            <pc:docMk/>
            <pc:sldMk cId="834050406" sldId="256"/>
            <ac:spMk id="3" creationId="{3FC7BD98-5486-489C-BAA0-A69CEFF691B3}"/>
          </ac:spMkLst>
        </pc:spChg>
        <pc:picChg chg="mod">
          <ac:chgData name="luka.cigale@students.esnm.si" userId="a7f64e07-caaa-46a5-8b35-b699d2c65f13" providerId="ADAL" clId="{2E5B5534-BC52-437E-A7D2-9D966BF02A2A}" dt="2020-11-30T16:05:55.707" v="38" actId="1076"/>
          <ac:picMkLst>
            <pc:docMk/>
            <pc:sldMk cId="834050406" sldId="256"/>
            <ac:picMk id="5" creationId="{112B9624-F8A1-4831-AE43-1D9E266CFF3E}"/>
          </ac:picMkLst>
        </pc:picChg>
        <pc:picChg chg="add del mod modCrop">
          <ac:chgData name="luka.cigale@students.esnm.si" userId="a7f64e07-caaa-46a5-8b35-b699d2c65f13" providerId="ADAL" clId="{2E5B5534-BC52-437E-A7D2-9D966BF02A2A}" dt="2020-11-30T18:00:28.788" v="486" actId="478"/>
          <ac:picMkLst>
            <pc:docMk/>
            <pc:sldMk cId="834050406" sldId="256"/>
            <ac:picMk id="6" creationId="{36FD7D3A-3155-4D23-A002-F636385056C4}"/>
          </ac:picMkLst>
        </pc:picChg>
      </pc:sldChg>
      <pc:sldChg chg="del setBg">
        <pc:chgData name="luka.cigale@students.esnm.si" userId="a7f64e07-caaa-46a5-8b35-b699d2c65f13" providerId="ADAL" clId="{2E5B5534-BC52-437E-A7D2-9D966BF02A2A}" dt="2020-12-01T10:22:41.013" v="1143" actId="47"/>
        <pc:sldMkLst>
          <pc:docMk/>
          <pc:sldMk cId="3424314505" sldId="257"/>
        </pc:sldMkLst>
      </pc:sldChg>
      <pc:sldChg chg="del setBg">
        <pc:chgData name="luka.cigale@students.esnm.si" userId="a7f64e07-caaa-46a5-8b35-b699d2c65f13" providerId="ADAL" clId="{2E5B5534-BC52-437E-A7D2-9D966BF02A2A}" dt="2020-12-01T10:22:43.163" v="1144" actId="47"/>
        <pc:sldMkLst>
          <pc:docMk/>
          <pc:sldMk cId="4128952323" sldId="258"/>
        </pc:sldMkLst>
      </pc:sldChg>
      <pc:sldChg chg="addSp delSp modSp add del mod setBg">
        <pc:chgData name="luka.cigale@students.esnm.si" userId="a7f64e07-caaa-46a5-8b35-b699d2c65f13" providerId="ADAL" clId="{2E5B5534-BC52-437E-A7D2-9D966BF02A2A}" dt="2020-12-01T11:24:14.284" v="1807" actId="47"/>
        <pc:sldMkLst>
          <pc:docMk/>
          <pc:sldMk cId="2067005262" sldId="259"/>
        </pc:sldMkLst>
        <pc:spChg chg="mod">
          <ac:chgData name="luka.cigale@students.esnm.si" userId="a7f64e07-caaa-46a5-8b35-b699d2c65f13" providerId="ADAL" clId="{2E5B5534-BC52-437E-A7D2-9D966BF02A2A}" dt="2020-12-01T10:23:08.076" v="1185" actId="20577"/>
          <ac:spMkLst>
            <pc:docMk/>
            <pc:sldMk cId="2067005262" sldId="259"/>
            <ac:spMk id="2" creationId="{15115107-5DA3-4397-A1DA-67705DAE1EC2}"/>
          </ac:spMkLst>
        </pc:spChg>
        <pc:spChg chg="add del mod">
          <ac:chgData name="luka.cigale@students.esnm.si" userId="a7f64e07-caaa-46a5-8b35-b699d2c65f13" providerId="ADAL" clId="{2E5B5534-BC52-437E-A7D2-9D966BF02A2A}" dt="2020-12-01T11:23:09.916" v="1792" actId="478"/>
          <ac:spMkLst>
            <pc:docMk/>
            <pc:sldMk cId="2067005262" sldId="259"/>
            <ac:spMk id="4" creationId="{163882EC-10CC-4BE1-8D1F-479769CF1930}"/>
          </ac:spMkLst>
        </pc:spChg>
        <pc:graphicFrameChg chg="del">
          <ac:chgData name="luka.cigale@students.esnm.si" userId="a7f64e07-caaa-46a5-8b35-b699d2c65f13" providerId="ADAL" clId="{2E5B5534-BC52-437E-A7D2-9D966BF02A2A}" dt="2020-12-01T11:23:08.126" v="1791" actId="478"/>
          <ac:graphicFrameMkLst>
            <pc:docMk/>
            <pc:sldMk cId="2067005262" sldId="259"/>
            <ac:graphicFrameMk id="12" creationId="{9472A840-E465-43FB-8B5F-6C6B0A0095C5}"/>
          </ac:graphicFrameMkLst>
        </pc:graphicFrameChg>
        <pc:picChg chg="add mod">
          <ac:chgData name="luka.cigale@students.esnm.si" userId="a7f64e07-caaa-46a5-8b35-b699d2c65f13" providerId="ADAL" clId="{2E5B5534-BC52-437E-A7D2-9D966BF02A2A}" dt="2020-12-01T11:23:15.237" v="1794" actId="1076"/>
          <ac:picMkLst>
            <pc:docMk/>
            <pc:sldMk cId="2067005262" sldId="259"/>
            <ac:picMk id="1026" creationId="{4FFDF9B9-3A2D-47DB-A2D1-68B537F6F3ED}"/>
          </ac:picMkLst>
        </pc:picChg>
      </pc:sldChg>
      <pc:sldChg chg="addSp delSp modSp mod setBg">
        <pc:chgData name="luka.cigale@students.esnm.si" userId="a7f64e07-caaa-46a5-8b35-b699d2c65f13" providerId="ADAL" clId="{2E5B5534-BC52-437E-A7D2-9D966BF02A2A}" dt="2020-12-01T11:23:53.571" v="1800"/>
        <pc:sldMkLst>
          <pc:docMk/>
          <pc:sldMk cId="2673849116" sldId="260"/>
        </pc:sldMkLst>
        <pc:spChg chg="del">
          <ac:chgData name="luka.cigale@students.esnm.si" userId="a7f64e07-caaa-46a5-8b35-b699d2c65f13" providerId="ADAL" clId="{2E5B5534-BC52-437E-A7D2-9D966BF02A2A}" dt="2020-12-01T11:23:50.362" v="1797" actId="478"/>
          <ac:spMkLst>
            <pc:docMk/>
            <pc:sldMk cId="2673849116" sldId="260"/>
            <ac:spMk id="2" creationId="{51F70220-677A-411B-B416-94321A555329}"/>
          </ac:spMkLst>
        </pc:spChg>
        <pc:spChg chg="del">
          <ac:chgData name="luka.cigale@students.esnm.si" userId="a7f64e07-caaa-46a5-8b35-b699d2c65f13" providerId="ADAL" clId="{2E5B5534-BC52-437E-A7D2-9D966BF02A2A}" dt="2020-12-01T11:23:50.362" v="1797" actId="478"/>
          <ac:spMkLst>
            <pc:docMk/>
            <pc:sldMk cId="2673849116" sldId="260"/>
            <ac:spMk id="3" creationId="{667D1328-A694-4327-A93A-3D919FD65B27}"/>
          </ac:spMkLst>
        </pc:spChg>
        <pc:spChg chg="add del mod">
          <ac:chgData name="luka.cigale@students.esnm.si" userId="a7f64e07-caaa-46a5-8b35-b699d2c65f13" providerId="ADAL" clId="{2E5B5534-BC52-437E-A7D2-9D966BF02A2A}" dt="2020-12-01T11:23:52.764" v="1799" actId="478"/>
          <ac:spMkLst>
            <pc:docMk/>
            <pc:sldMk cId="2673849116" sldId="260"/>
            <ac:spMk id="6" creationId="{BF029D5E-EA69-4E8A-9352-E865F38269FF}"/>
          </ac:spMkLst>
        </pc:spChg>
        <pc:spChg chg="add del mod">
          <ac:chgData name="luka.cigale@students.esnm.si" userId="a7f64e07-caaa-46a5-8b35-b699d2c65f13" providerId="ADAL" clId="{2E5B5534-BC52-437E-A7D2-9D966BF02A2A}" dt="2020-12-01T11:23:51.932" v="1798" actId="478"/>
          <ac:spMkLst>
            <pc:docMk/>
            <pc:sldMk cId="2673849116" sldId="260"/>
            <ac:spMk id="8" creationId="{6146BD48-0C4F-437E-AE49-262685AF7A10}"/>
          </ac:spMkLst>
        </pc:spChg>
        <pc:spChg chg="add mod">
          <ac:chgData name="luka.cigale@students.esnm.si" userId="a7f64e07-caaa-46a5-8b35-b699d2c65f13" providerId="ADAL" clId="{2E5B5534-BC52-437E-A7D2-9D966BF02A2A}" dt="2020-12-01T11:23:53.571" v="1800"/>
          <ac:spMkLst>
            <pc:docMk/>
            <pc:sldMk cId="2673849116" sldId="260"/>
            <ac:spMk id="9" creationId="{8B026803-3FD6-4A70-A7C2-D6DEA76A5C04}"/>
          </ac:spMkLst>
        </pc:spChg>
        <pc:picChg chg="del mod">
          <ac:chgData name="luka.cigale@students.esnm.si" userId="a7f64e07-caaa-46a5-8b35-b699d2c65f13" providerId="ADAL" clId="{2E5B5534-BC52-437E-A7D2-9D966BF02A2A}" dt="2020-12-01T11:23:43.245" v="1796" actId="478"/>
          <ac:picMkLst>
            <pc:docMk/>
            <pc:sldMk cId="2673849116" sldId="260"/>
            <ac:picMk id="4" creationId="{AB2E0BE0-B684-4228-A4DF-58C8CAFFDF47}"/>
          </ac:picMkLst>
        </pc:picChg>
        <pc:picChg chg="add mod">
          <ac:chgData name="luka.cigale@students.esnm.si" userId="a7f64e07-caaa-46a5-8b35-b699d2c65f13" providerId="ADAL" clId="{2E5B5534-BC52-437E-A7D2-9D966BF02A2A}" dt="2020-12-01T11:23:53.571" v="1800"/>
          <ac:picMkLst>
            <pc:docMk/>
            <pc:sldMk cId="2673849116" sldId="260"/>
            <ac:picMk id="10" creationId="{EEAFE31D-919F-44D4-8429-E2992F3CB1F1}"/>
          </ac:picMkLst>
        </pc:picChg>
      </pc:sldChg>
      <pc:sldChg chg="new del">
        <pc:chgData name="luka.cigale@students.esnm.si" userId="a7f64e07-caaa-46a5-8b35-b699d2c65f13" providerId="ADAL" clId="{2E5B5534-BC52-437E-A7D2-9D966BF02A2A}" dt="2020-11-30T16:32:25.901" v="48" actId="47"/>
        <pc:sldMkLst>
          <pc:docMk/>
          <pc:sldMk cId="1329032795" sldId="261"/>
        </pc:sldMkLst>
      </pc:sldChg>
      <pc:sldChg chg="addSp delSp modSp add mod ord modNotesTx">
        <pc:chgData name="luka.cigale@students.esnm.si" userId="a7f64e07-caaa-46a5-8b35-b699d2c65f13" providerId="ADAL" clId="{2E5B5534-BC52-437E-A7D2-9D966BF02A2A}" dt="2020-11-30T16:46:44.165" v="313" actId="14100"/>
        <pc:sldMkLst>
          <pc:docMk/>
          <pc:sldMk cId="2543611635" sldId="262"/>
        </pc:sldMkLst>
        <pc:spChg chg="mod">
          <ac:chgData name="luka.cigale@students.esnm.si" userId="a7f64e07-caaa-46a5-8b35-b699d2c65f13" providerId="ADAL" clId="{2E5B5534-BC52-437E-A7D2-9D966BF02A2A}" dt="2020-11-30T16:34:15.718" v="99" actId="1036"/>
          <ac:spMkLst>
            <pc:docMk/>
            <pc:sldMk cId="2543611635" sldId="262"/>
            <ac:spMk id="2" creationId="{51F70220-677A-411B-B416-94321A555329}"/>
          </ac:spMkLst>
        </pc:spChg>
        <pc:spChg chg="mod">
          <ac:chgData name="luka.cigale@students.esnm.si" userId="a7f64e07-caaa-46a5-8b35-b699d2c65f13" providerId="ADAL" clId="{2E5B5534-BC52-437E-A7D2-9D966BF02A2A}" dt="2020-11-30T16:46:44.165" v="313" actId="14100"/>
          <ac:spMkLst>
            <pc:docMk/>
            <pc:sldMk cId="2543611635" sldId="262"/>
            <ac:spMk id="3" creationId="{667D1328-A694-4327-A93A-3D919FD65B27}"/>
          </ac:spMkLst>
        </pc:spChg>
        <pc:spChg chg="add del mod">
          <ac:chgData name="luka.cigale@students.esnm.si" userId="a7f64e07-caaa-46a5-8b35-b699d2c65f13" providerId="ADAL" clId="{2E5B5534-BC52-437E-A7D2-9D966BF02A2A}" dt="2020-11-30T16:32:35.527" v="53"/>
          <ac:spMkLst>
            <pc:docMk/>
            <pc:sldMk cId="2543611635" sldId="262"/>
            <ac:spMk id="5" creationId="{9BF5F0D8-2231-4F0F-8EEB-5050A8717447}"/>
          </ac:spMkLst>
        </pc:spChg>
        <pc:spChg chg="add del mod">
          <ac:chgData name="luka.cigale@students.esnm.si" userId="a7f64e07-caaa-46a5-8b35-b699d2c65f13" providerId="ADAL" clId="{2E5B5534-BC52-437E-A7D2-9D966BF02A2A}" dt="2020-11-30T16:32:35.527" v="53"/>
          <ac:spMkLst>
            <pc:docMk/>
            <pc:sldMk cId="2543611635" sldId="262"/>
            <ac:spMk id="6" creationId="{74128B17-37C0-4786-ABE5-BDFDD5827DFD}"/>
          </ac:spMkLst>
        </pc:spChg>
        <pc:picChg chg="del">
          <ac:chgData name="luka.cigale@students.esnm.si" userId="a7f64e07-caaa-46a5-8b35-b699d2c65f13" providerId="ADAL" clId="{2E5B5534-BC52-437E-A7D2-9D966BF02A2A}" dt="2020-11-30T16:32:27.806" v="49" actId="478"/>
          <ac:picMkLst>
            <pc:docMk/>
            <pc:sldMk cId="2543611635" sldId="262"/>
            <ac:picMk id="4" creationId="{AB2E0BE0-B684-4228-A4DF-58C8CAFFDF47}"/>
          </ac:picMkLst>
        </pc:picChg>
      </pc:sldChg>
      <pc:sldChg chg="addSp delSp modSp add mod modNotesTx">
        <pc:chgData name="luka.cigale@students.esnm.si" userId="a7f64e07-caaa-46a5-8b35-b699d2c65f13" providerId="ADAL" clId="{2E5B5534-BC52-437E-A7D2-9D966BF02A2A}" dt="2020-11-30T18:23:59.330" v="654" actId="14100"/>
        <pc:sldMkLst>
          <pc:docMk/>
          <pc:sldMk cId="733130779" sldId="263"/>
        </pc:sldMkLst>
        <pc:spChg chg="mod">
          <ac:chgData name="luka.cigale@students.esnm.si" userId="a7f64e07-caaa-46a5-8b35-b699d2c65f13" providerId="ADAL" clId="{2E5B5534-BC52-437E-A7D2-9D966BF02A2A}" dt="2020-11-30T16:36:17.774" v="135" actId="207"/>
          <ac:spMkLst>
            <pc:docMk/>
            <pc:sldMk cId="733130779" sldId="263"/>
            <ac:spMk id="2" creationId="{51F70220-677A-411B-B416-94321A555329}"/>
          </ac:spMkLst>
        </pc:spChg>
        <pc:spChg chg="mod">
          <ac:chgData name="luka.cigale@students.esnm.si" userId="a7f64e07-caaa-46a5-8b35-b699d2c65f13" providerId="ADAL" clId="{2E5B5534-BC52-437E-A7D2-9D966BF02A2A}" dt="2020-11-30T17:54:55.601" v="392" actId="14100"/>
          <ac:spMkLst>
            <pc:docMk/>
            <pc:sldMk cId="733130779" sldId="263"/>
            <ac:spMk id="3" creationId="{667D1328-A694-4327-A93A-3D919FD65B27}"/>
          </ac:spMkLst>
        </pc:spChg>
        <pc:spChg chg="add mod">
          <ac:chgData name="luka.cigale@students.esnm.si" userId="a7f64e07-caaa-46a5-8b35-b699d2c65f13" providerId="ADAL" clId="{2E5B5534-BC52-437E-A7D2-9D966BF02A2A}" dt="2020-11-30T18:04:10.699" v="532" actId="20577"/>
          <ac:spMkLst>
            <pc:docMk/>
            <pc:sldMk cId="733130779" sldId="263"/>
            <ac:spMk id="4" creationId="{F49A61AA-3A5E-4892-B5CF-1E1993C88F58}"/>
          </ac:spMkLst>
        </pc:spChg>
        <pc:spChg chg="add del mod">
          <ac:chgData name="luka.cigale@students.esnm.si" userId="a7f64e07-caaa-46a5-8b35-b699d2c65f13" providerId="ADAL" clId="{2E5B5534-BC52-437E-A7D2-9D966BF02A2A}" dt="2020-11-30T17:53:21.241" v="378" actId="478"/>
          <ac:spMkLst>
            <pc:docMk/>
            <pc:sldMk cId="733130779" sldId="263"/>
            <ac:spMk id="5" creationId="{9DF4376D-B7D6-488E-91B3-334ED435A077}"/>
          </ac:spMkLst>
        </pc:spChg>
        <pc:picChg chg="add del mod modCrop">
          <ac:chgData name="luka.cigale@students.esnm.si" userId="a7f64e07-caaa-46a5-8b35-b699d2c65f13" providerId="ADAL" clId="{2E5B5534-BC52-437E-A7D2-9D966BF02A2A}" dt="2020-11-30T18:22:35.781" v="629" actId="21"/>
          <ac:picMkLst>
            <pc:docMk/>
            <pc:sldMk cId="733130779" sldId="263"/>
            <ac:picMk id="7" creationId="{7ABD03BB-F007-41BE-A78B-A5D4589A9FD8}"/>
          </ac:picMkLst>
        </pc:picChg>
        <pc:picChg chg="add mod">
          <ac:chgData name="luka.cigale@students.esnm.si" userId="a7f64e07-caaa-46a5-8b35-b699d2c65f13" providerId="ADAL" clId="{2E5B5534-BC52-437E-A7D2-9D966BF02A2A}" dt="2020-11-30T18:23:59.330" v="654" actId="14100"/>
          <ac:picMkLst>
            <pc:docMk/>
            <pc:sldMk cId="733130779" sldId="263"/>
            <ac:picMk id="8" creationId="{FD3334FB-7C18-4DC2-8B0C-2F2828C890DB}"/>
          </ac:picMkLst>
        </pc:picChg>
      </pc:sldChg>
      <pc:sldChg chg="modSp add del mod">
        <pc:chgData name="luka.cigale@students.esnm.si" userId="a7f64e07-caaa-46a5-8b35-b699d2c65f13" providerId="ADAL" clId="{2E5B5534-BC52-437E-A7D2-9D966BF02A2A}" dt="2020-11-30T16:46:40.390" v="312" actId="47"/>
        <pc:sldMkLst>
          <pc:docMk/>
          <pc:sldMk cId="1885215349" sldId="264"/>
        </pc:sldMkLst>
        <pc:spChg chg="mod">
          <ac:chgData name="luka.cigale@students.esnm.si" userId="a7f64e07-caaa-46a5-8b35-b699d2c65f13" providerId="ADAL" clId="{2E5B5534-BC52-437E-A7D2-9D966BF02A2A}" dt="2020-11-30T16:46:34.820" v="309" actId="14100"/>
          <ac:spMkLst>
            <pc:docMk/>
            <pc:sldMk cId="1885215349" sldId="264"/>
            <ac:spMk id="3" creationId="{667D1328-A694-4327-A93A-3D919FD65B27}"/>
          </ac:spMkLst>
        </pc:spChg>
      </pc:sldChg>
      <pc:sldChg chg="addSp delSp modSp add mod modNotesTx">
        <pc:chgData name="luka.cigale@students.esnm.si" userId="a7f64e07-caaa-46a5-8b35-b699d2c65f13" providerId="ADAL" clId="{2E5B5534-BC52-437E-A7D2-9D966BF02A2A}" dt="2020-11-30T23:06:38.296" v="1101" actId="20577"/>
        <pc:sldMkLst>
          <pc:docMk/>
          <pc:sldMk cId="1920838039" sldId="264"/>
        </pc:sldMkLst>
        <pc:spChg chg="mod">
          <ac:chgData name="luka.cigale@students.esnm.si" userId="a7f64e07-caaa-46a5-8b35-b699d2c65f13" providerId="ADAL" clId="{2E5B5534-BC52-437E-A7D2-9D966BF02A2A}" dt="2020-11-30T18:04:36.596" v="534" actId="207"/>
          <ac:spMkLst>
            <pc:docMk/>
            <pc:sldMk cId="1920838039" sldId="264"/>
            <ac:spMk id="2" creationId="{51F70220-677A-411B-B416-94321A555329}"/>
          </ac:spMkLst>
        </pc:spChg>
        <pc:spChg chg="mod">
          <ac:chgData name="luka.cigale@students.esnm.si" userId="a7f64e07-caaa-46a5-8b35-b699d2c65f13" providerId="ADAL" clId="{2E5B5534-BC52-437E-A7D2-9D966BF02A2A}" dt="2020-11-30T19:22:17.227" v="687" actId="20577"/>
          <ac:spMkLst>
            <pc:docMk/>
            <pc:sldMk cId="1920838039" sldId="264"/>
            <ac:spMk id="3" creationId="{667D1328-A694-4327-A93A-3D919FD65B27}"/>
          </ac:spMkLst>
        </pc:spChg>
        <pc:picChg chg="add mod">
          <ac:chgData name="luka.cigale@students.esnm.si" userId="a7f64e07-caaa-46a5-8b35-b699d2c65f13" providerId="ADAL" clId="{2E5B5534-BC52-437E-A7D2-9D966BF02A2A}" dt="2020-11-30T22:36:03.570" v="1098" actId="1076"/>
          <ac:picMkLst>
            <pc:docMk/>
            <pc:sldMk cId="1920838039" sldId="264"/>
            <ac:picMk id="4" creationId="{17CE776E-380E-4388-949E-5E660BBCC311}"/>
          </ac:picMkLst>
        </pc:picChg>
        <pc:picChg chg="add del mod">
          <ac:chgData name="luka.cigale@students.esnm.si" userId="a7f64e07-caaa-46a5-8b35-b699d2c65f13" providerId="ADAL" clId="{2E5B5534-BC52-437E-A7D2-9D966BF02A2A}" dt="2020-11-30T22:24:17.669" v="1096" actId="478"/>
          <ac:picMkLst>
            <pc:docMk/>
            <pc:sldMk cId="1920838039" sldId="264"/>
            <ac:picMk id="5" creationId="{CF240D9C-16B1-4526-A415-C56E573FF44E}"/>
          </ac:picMkLst>
        </pc:picChg>
      </pc:sldChg>
      <pc:sldChg chg="add del">
        <pc:chgData name="luka.cigale@students.esnm.si" userId="a7f64e07-caaa-46a5-8b35-b699d2c65f13" providerId="ADAL" clId="{2E5B5534-BC52-437E-A7D2-9D966BF02A2A}" dt="2020-11-30T16:46:38.439" v="310" actId="47"/>
        <pc:sldMkLst>
          <pc:docMk/>
          <pc:sldMk cId="2436134925" sldId="265"/>
        </pc:sldMkLst>
      </pc:sldChg>
      <pc:sldChg chg="addSp delSp modSp add mod modNotesTx">
        <pc:chgData name="luka.cigale@students.esnm.si" userId="a7f64e07-caaa-46a5-8b35-b699d2c65f13" providerId="ADAL" clId="{2E5B5534-BC52-437E-A7D2-9D966BF02A2A}" dt="2020-11-30T21:39:33.305" v="1085" actId="20577"/>
        <pc:sldMkLst>
          <pc:docMk/>
          <pc:sldMk cId="2830542601" sldId="265"/>
        </pc:sldMkLst>
        <pc:spChg chg="mod">
          <ac:chgData name="luka.cigale@students.esnm.si" userId="a7f64e07-caaa-46a5-8b35-b699d2c65f13" providerId="ADAL" clId="{2E5B5534-BC52-437E-A7D2-9D966BF02A2A}" dt="2020-11-30T19:23:05.035" v="730" actId="20577"/>
          <ac:spMkLst>
            <pc:docMk/>
            <pc:sldMk cId="2830542601" sldId="265"/>
            <ac:spMk id="2" creationId="{51F70220-677A-411B-B416-94321A555329}"/>
          </ac:spMkLst>
        </pc:spChg>
        <pc:spChg chg="mod">
          <ac:chgData name="luka.cigale@students.esnm.si" userId="a7f64e07-caaa-46a5-8b35-b699d2c65f13" providerId="ADAL" clId="{2E5B5534-BC52-437E-A7D2-9D966BF02A2A}" dt="2020-11-30T21:39:33.305" v="1085" actId="20577"/>
          <ac:spMkLst>
            <pc:docMk/>
            <pc:sldMk cId="2830542601" sldId="265"/>
            <ac:spMk id="3" creationId="{667D1328-A694-4327-A93A-3D919FD65B27}"/>
          </ac:spMkLst>
        </pc:spChg>
        <pc:spChg chg="add mod ord">
          <ac:chgData name="luka.cigale@students.esnm.si" userId="a7f64e07-caaa-46a5-8b35-b699d2c65f13" providerId="ADAL" clId="{2E5B5534-BC52-437E-A7D2-9D966BF02A2A}" dt="2020-11-30T19:32:25.792" v="812" actId="1076"/>
          <ac:spMkLst>
            <pc:docMk/>
            <pc:sldMk cId="2830542601" sldId="265"/>
            <ac:spMk id="7" creationId="{2E6B8618-1969-49A0-83DF-07A0C6C84645}"/>
          </ac:spMkLst>
        </pc:spChg>
        <pc:spChg chg="add mod">
          <ac:chgData name="luka.cigale@students.esnm.si" userId="a7f64e07-caaa-46a5-8b35-b699d2c65f13" providerId="ADAL" clId="{2E5B5534-BC52-437E-A7D2-9D966BF02A2A}" dt="2020-11-30T19:31:51.098" v="801" actId="207"/>
          <ac:spMkLst>
            <pc:docMk/>
            <pc:sldMk cId="2830542601" sldId="265"/>
            <ac:spMk id="8" creationId="{8F858DA0-C85D-4D0A-ADDB-F348E6C0AAC5}"/>
          </ac:spMkLst>
        </pc:spChg>
        <pc:spChg chg="add mod">
          <ac:chgData name="luka.cigale@students.esnm.si" userId="a7f64e07-caaa-46a5-8b35-b699d2c65f13" providerId="ADAL" clId="{2E5B5534-BC52-437E-A7D2-9D966BF02A2A}" dt="2020-11-30T19:32:02.131" v="804" actId="20577"/>
          <ac:spMkLst>
            <pc:docMk/>
            <pc:sldMk cId="2830542601" sldId="265"/>
            <ac:spMk id="9" creationId="{14C8286B-7F43-4B95-9542-EB684825BAB3}"/>
          </ac:spMkLst>
        </pc:spChg>
        <pc:spChg chg="add mod">
          <ac:chgData name="luka.cigale@students.esnm.si" userId="a7f64e07-caaa-46a5-8b35-b699d2c65f13" providerId="ADAL" clId="{2E5B5534-BC52-437E-A7D2-9D966BF02A2A}" dt="2020-11-30T19:32:08.977" v="806" actId="1076"/>
          <ac:spMkLst>
            <pc:docMk/>
            <pc:sldMk cId="2830542601" sldId="265"/>
            <ac:spMk id="10" creationId="{6C4F345C-E277-4BF9-BAAC-16BD52095022}"/>
          </ac:spMkLst>
        </pc:spChg>
        <pc:spChg chg="add mod">
          <ac:chgData name="luka.cigale@students.esnm.si" userId="a7f64e07-caaa-46a5-8b35-b699d2c65f13" providerId="ADAL" clId="{2E5B5534-BC52-437E-A7D2-9D966BF02A2A}" dt="2020-11-30T19:32:14.096" v="809" actId="14100"/>
          <ac:spMkLst>
            <pc:docMk/>
            <pc:sldMk cId="2830542601" sldId="265"/>
            <ac:spMk id="11" creationId="{611C64EF-6D09-4B41-A708-7B21603D5C7C}"/>
          </ac:spMkLst>
        </pc:spChg>
        <pc:spChg chg="add mod">
          <ac:chgData name="luka.cigale@students.esnm.si" userId="a7f64e07-caaa-46a5-8b35-b699d2c65f13" providerId="ADAL" clId="{2E5B5534-BC52-437E-A7D2-9D966BF02A2A}" dt="2020-11-30T21:01:55.030" v="960" actId="20577"/>
          <ac:spMkLst>
            <pc:docMk/>
            <pc:sldMk cId="2830542601" sldId="265"/>
            <ac:spMk id="12" creationId="{B46E1D05-4773-47BC-B718-2AD8FD81E530}"/>
          </ac:spMkLst>
        </pc:spChg>
        <pc:spChg chg="add mod">
          <ac:chgData name="luka.cigale@students.esnm.si" userId="a7f64e07-caaa-46a5-8b35-b699d2c65f13" providerId="ADAL" clId="{2E5B5534-BC52-437E-A7D2-9D966BF02A2A}" dt="2020-11-30T19:33:01.272" v="839" actId="1076"/>
          <ac:spMkLst>
            <pc:docMk/>
            <pc:sldMk cId="2830542601" sldId="265"/>
            <ac:spMk id="13" creationId="{D111F517-EEAA-4C62-8041-B6DB90718A21}"/>
          </ac:spMkLst>
        </pc:spChg>
        <pc:spChg chg="add mod">
          <ac:chgData name="luka.cigale@students.esnm.si" userId="a7f64e07-caaa-46a5-8b35-b699d2c65f13" providerId="ADAL" clId="{2E5B5534-BC52-437E-A7D2-9D966BF02A2A}" dt="2020-11-30T19:33:24.136" v="854" actId="1076"/>
          <ac:spMkLst>
            <pc:docMk/>
            <pc:sldMk cId="2830542601" sldId="265"/>
            <ac:spMk id="14" creationId="{0DC2DCAE-5493-4FDD-891A-5DFA766067FE}"/>
          </ac:spMkLst>
        </pc:spChg>
        <pc:picChg chg="add del mod">
          <ac:chgData name="luka.cigale@students.esnm.si" userId="a7f64e07-caaa-46a5-8b35-b699d2c65f13" providerId="ADAL" clId="{2E5B5534-BC52-437E-A7D2-9D966BF02A2A}" dt="2020-11-30T19:30:30.003" v="759"/>
          <ac:picMkLst>
            <pc:docMk/>
            <pc:sldMk cId="2830542601" sldId="265"/>
            <ac:picMk id="4" creationId="{35AF80D4-B5C9-4156-A6CD-EBEF5F1CB967}"/>
          </ac:picMkLst>
        </pc:picChg>
        <pc:picChg chg="add mod modCrop">
          <ac:chgData name="luka.cigale@students.esnm.si" userId="a7f64e07-caaa-46a5-8b35-b699d2c65f13" providerId="ADAL" clId="{2E5B5534-BC52-437E-A7D2-9D966BF02A2A}" dt="2020-11-30T19:30:48.712" v="767" actId="732"/>
          <ac:picMkLst>
            <pc:docMk/>
            <pc:sldMk cId="2830542601" sldId="265"/>
            <ac:picMk id="6" creationId="{9F7E1A74-1748-4A90-9350-7E14B693D1D8}"/>
          </ac:picMkLst>
        </pc:picChg>
      </pc:sldChg>
      <pc:sldChg chg="modSp add mod ord">
        <pc:chgData name="luka.cigale@students.esnm.si" userId="a7f64e07-caaa-46a5-8b35-b699d2c65f13" providerId="ADAL" clId="{2E5B5534-BC52-437E-A7D2-9D966BF02A2A}" dt="2020-12-01T12:14:01.888" v="2523" actId="20577"/>
        <pc:sldMkLst>
          <pc:docMk/>
          <pc:sldMk cId="62473368" sldId="266"/>
        </pc:sldMkLst>
        <pc:spChg chg="mod">
          <ac:chgData name="luka.cigale@students.esnm.si" userId="a7f64e07-caaa-46a5-8b35-b699d2c65f13" providerId="ADAL" clId="{2E5B5534-BC52-437E-A7D2-9D966BF02A2A}" dt="2020-11-30T16:47:40.454" v="325" actId="20577"/>
          <ac:spMkLst>
            <pc:docMk/>
            <pc:sldMk cId="62473368" sldId="266"/>
            <ac:spMk id="2" creationId="{51F70220-677A-411B-B416-94321A555329}"/>
          </ac:spMkLst>
        </pc:spChg>
        <pc:spChg chg="mod">
          <ac:chgData name="luka.cigale@students.esnm.si" userId="a7f64e07-caaa-46a5-8b35-b699d2c65f13" providerId="ADAL" clId="{2E5B5534-BC52-437E-A7D2-9D966BF02A2A}" dt="2020-12-01T12:14:01.888" v="2523" actId="20577"/>
          <ac:spMkLst>
            <pc:docMk/>
            <pc:sldMk cId="62473368" sldId="266"/>
            <ac:spMk id="3" creationId="{667D1328-A694-4327-A93A-3D919FD65B27}"/>
          </ac:spMkLst>
        </pc:spChg>
      </pc:sldChg>
      <pc:sldChg chg="add del">
        <pc:chgData name="luka.cigale@students.esnm.si" userId="a7f64e07-caaa-46a5-8b35-b699d2c65f13" providerId="ADAL" clId="{2E5B5534-BC52-437E-A7D2-9D966BF02A2A}" dt="2020-11-30T16:46:39.532" v="311" actId="47"/>
        <pc:sldMkLst>
          <pc:docMk/>
          <pc:sldMk cId="2450918746" sldId="266"/>
        </pc:sldMkLst>
      </pc:sldChg>
      <pc:sldChg chg="addSp delSp modSp add mod modNotesTx">
        <pc:chgData name="luka.cigale@students.esnm.si" userId="a7f64e07-caaa-46a5-8b35-b699d2c65f13" providerId="ADAL" clId="{2E5B5534-BC52-437E-A7D2-9D966BF02A2A}" dt="2020-11-30T18:46:26.961" v="677" actId="113"/>
        <pc:sldMkLst>
          <pc:docMk/>
          <pc:sldMk cId="1594636854" sldId="267"/>
        </pc:sldMkLst>
        <pc:spChg chg="del">
          <ac:chgData name="luka.cigale@students.esnm.si" userId="a7f64e07-caaa-46a5-8b35-b699d2c65f13" providerId="ADAL" clId="{2E5B5534-BC52-437E-A7D2-9D966BF02A2A}" dt="2020-11-30T18:19:09.333" v="574" actId="478"/>
          <ac:spMkLst>
            <pc:docMk/>
            <pc:sldMk cId="1594636854" sldId="267"/>
            <ac:spMk id="3" creationId="{667D1328-A694-4327-A93A-3D919FD65B27}"/>
          </ac:spMkLst>
        </pc:spChg>
        <pc:spChg chg="del">
          <ac:chgData name="luka.cigale@students.esnm.si" userId="a7f64e07-caaa-46a5-8b35-b699d2c65f13" providerId="ADAL" clId="{2E5B5534-BC52-437E-A7D2-9D966BF02A2A}" dt="2020-11-30T18:19:14.322" v="577" actId="478"/>
          <ac:spMkLst>
            <pc:docMk/>
            <pc:sldMk cId="1594636854" sldId="267"/>
            <ac:spMk id="4" creationId="{F49A61AA-3A5E-4892-B5CF-1E1993C88F58}"/>
          </ac:spMkLst>
        </pc:spChg>
        <pc:spChg chg="add del mod">
          <ac:chgData name="luka.cigale@students.esnm.si" userId="a7f64e07-caaa-46a5-8b35-b699d2c65f13" providerId="ADAL" clId="{2E5B5534-BC52-437E-A7D2-9D966BF02A2A}" dt="2020-11-30T18:19:11.634" v="576" actId="478"/>
          <ac:spMkLst>
            <pc:docMk/>
            <pc:sldMk cId="1594636854" sldId="267"/>
            <ac:spMk id="6" creationId="{A22D5BA6-2157-4CFE-BCE6-015FFCF352C0}"/>
          </ac:spMkLst>
        </pc:spChg>
        <pc:spChg chg="add mod">
          <ac:chgData name="luka.cigale@students.esnm.si" userId="a7f64e07-caaa-46a5-8b35-b699d2c65f13" providerId="ADAL" clId="{2E5B5534-BC52-437E-A7D2-9D966BF02A2A}" dt="2020-11-30T18:23:11.762" v="640" actId="1076"/>
          <ac:spMkLst>
            <pc:docMk/>
            <pc:sldMk cId="1594636854" sldId="267"/>
            <ac:spMk id="10" creationId="{8C0B21D8-2367-4EA1-B00E-3775BAAD7A26}"/>
          </ac:spMkLst>
        </pc:spChg>
        <pc:spChg chg="add mod">
          <ac:chgData name="luka.cigale@students.esnm.si" userId="a7f64e07-caaa-46a5-8b35-b699d2c65f13" providerId="ADAL" clId="{2E5B5534-BC52-437E-A7D2-9D966BF02A2A}" dt="2020-11-30T18:23:22.706" v="650" actId="20577"/>
          <ac:spMkLst>
            <pc:docMk/>
            <pc:sldMk cId="1594636854" sldId="267"/>
            <ac:spMk id="12" creationId="{5B033BFF-FCE9-497D-9A1C-04B5A2475EF1}"/>
          </ac:spMkLst>
        </pc:spChg>
        <pc:picChg chg="del">
          <ac:chgData name="luka.cigale@students.esnm.si" userId="a7f64e07-caaa-46a5-8b35-b699d2c65f13" providerId="ADAL" clId="{2E5B5534-BC52-437E-A7D2-9D966BF02A2A}" dt="2020-11-30T18:19:10.337" v="575" actId="478"/>
          <ac:picMkLst>
            <pc:docMk/>
            <pc:sldMk cId="1594636854" sldId="267"/>
            <ac:picMk id="7" creationId="{7ABD03BB-F007-41BE-A78B-A5D4589A9FD8}"/>
          </ac:picMkLst>
        </pc:picChg>
        <pc:picChg chg="add mod modCrop">
          <ac:chgData name="luka.cigale@students.esnm.si" userId="a7f64e07-caaa-46a5-8b35-b699d2c65f13" providerId="ADAL" clId="{2E5B5534-BC52-437E-A7D2-9D966BF02A2A}" dt="2020-11-30T18:23:05.480" v="638" actId="14100"/>
          <ac:picMkLst>
            <pc:docMk/>
            <pc:sldMk cId="1594636854" sldId="267"/>
            <ac:picMk id="8" creationId="{0596323F-3D72-4402-B707-DDD58CB27126}"/>
          </ac:picMkLst>
        </pc:picChg>
        <pc:picChg chg="add del mod">
          <ac:chgData name="luka.cigale@students.esnm.si" userId="a7f64e07-caaa-46a5-8b35-b699d2c65f13" providerId="ADAL" clId="{2E5B5534-BC52-437E-A7D2-9D966BF02A2A}" dt="2020-11-30T18:20:51.425" v="600" actId="478"/>
          <ac:picMkLst>
            <pc:docMk/>
            <pc:sldMk cId="1594636854" sldId="267"/>
            <ac:picMk id="9" creationId="{051EBB9A-0576-4079-BAD3-11BAEA4D5B6A}"/>
          </ac:picMkLst>
        </pc:picChg>
        <pc:picChg chg="add mod">
          <ac:chgData name="luka.cigale@students.esnm.si" userId="a7f64e07-caaa-46a5-8b35-b699d2c65f13" providerId="ADAL" clId="{2E5B5534-BC52-437E-A7D2-9D966BF02A2A}" dt="2020-11-30T18:23:08.800" v="639" actId="14100"/>
          <ac:picMkLst>
            <pc:docMk/>
            <pc:sldMk cId="1594636854" sldId="267"/>
            <ac:picMk id="11" creationId="{0F818412-8731-4C7A-B342-A72E1065F255}"/>
          </ac:picMkLst>
        </pc:picChg>
      </pc:sldChg>
      <pc:sldChg chg="modSp add mod modNotesTx">
        <pc:chgData name="luka.cigale@students.esnm.si" userId="a7f64e07-caaa-46a5-8b35-b699d2c65f13" providerId="ADAL" clId="{2E5B5534-BC52-437E-A7D2-9D966BF02A2A}" dt="2020-12-01T10:25:56.941" v="1251" actId="20577"/>
        <pc:sldMkLst>
          <pc:docMk/>
          <pc:sldMk cId="4108941123" sldId="268"/>
        </pc:sldMkLst>
        <pc:spChg chg="mod">
          <ac:chgData name="luka.cigale@students.esnm.si" userId="a7f64e07-caaa-46a5-8b35-b699d2c65f13" providerId="ADAL" clId="{2E5B5534-BC52-437E-A7D2-9D966BF02A2A}" dt="2020-12-01T09:50:02.976" v="1103" actId="207"/>
          <ac:spMkLst>
            <pc:docMk/>
            <pc:sldMk cId="4108941123" sldId="268"/>
            <ac:spMk id="2" creationId="{51F70220-677A-411B-B416-94321A555329}"/>
          </ac:spMkLst>
        </pc:spChg>
        <pc:spChg chg="mod">
          <ac:chgData name="luka.cigale@students.esnm.si" userId="a7f64e07-caaa-46a5-8b35-b699d2c65f13" providerId="ADAL" clId="{2E5B5534-BC52-437E-A7D2-9D966BF02A2A}" dt="2020-12-01T10:25:56.941" v="1251" actId="20577"/>
          <ac:spMkLst>
            <pc:docMk/>
            <pc:sldMk cId="4108941123" sldId="268"/>
            <ac:spMk id="3" creationId="{667D1328-A694-4327-A93A-3D919FD65B27}"/>
          </ac:spMkLst>
        </pc:spChg>
      </pc:sldChg>
      <pc:sldChg chg="addSp delSp modSp add mod modNotesTx">
        <pc:chgData name="luka.cigale@students.esnm.si" userId="a7f64e07-caaa-46a5-8b35-b699d2c65f13" providerId="ADAL" clId="{2E5B5534-BC52-437E-A7D2-9D966BF02A2A}" dt="2020-12-01T11:21:53.372" v="1751" actId="478"/>
        <pc:sldMkLst>
          <pc:docMk/>
          <pc:sldMk cId="2878770295" sldId="269"/>
        </pc:sldMkLst>
        <pc:spChg chg="mod">
          <ac:chgData name="luka.cigale@students.esnm.si" userId="a7f64e07-caaa-46a5-8b35-b699d2c65f13" providerId="ADAL" clId="{2E5B5534-BC52-437E-A7D2-9D966BF02A2A}" dt="2020-12-01T10:35:56.925" v="1337" actId="1076"/>
          <ac:spMkLst>
            <pc:docMk/>
            <pc:sldMk cId="2878770295" sldId="269"/>
            <ac:spMk id="2" creationId="{51F70220-677A-411B-B416-94321A555329}"/>
          </ac:spMkLst>
        </pc:spChg>
        <pc:spChg chg="mod">
          <ac:chgData name="luka.cigale@students.esnm.si" userId="a7f64e07-caaa-46a5-8b35-b699d2c65f13" providerId="ADAL" clId="{2E5B5534-BC52-437E-A7D2-9D966BF02A2A}" dt="2020-12-01T10:30:45.362" v="1316" actId="20577"/>
          <ac:spMkLst>
            <pc:docMk/>
            <pc:sldMk cId="2878770295" sldId="269"/>
            <ac:spMk id="3" creationId="{667D1328-A694-4327-A93A-3D919FD65B27}"/>
          </ac:spMkLst>
        </pc:spChg>
        <pc:picChg chg="add mod modCrop">
          <ac:chgData name="luka.cigale@students.esnm.si" userId="a7f64e07-caaa-46a5-8b35-b699d2c65f13" providerId="ADAL" clId="{2E5B5534-BC52-437E-A7D2-9D966BF02A2A}" dt="2020-12-01T10:34:18.115" v="1324" actId="14100"/>
          <ac:picMkLst>
            <pc:docMk/>
            <pc:sldMk cId="2878770295" sldId="269"/>
            <ac:picMk id="5" creationId="{B00EF1BD-9298-4FD2-AB73-3C67651E4DCD}"/>
          </ac:picMkLst>
        </pc:picChg>
        <pc:picChg chg="add del mod">
          <ac:chgData name="luka.cigale@students.esnm.si" userId="a7f64e07-caaa-46a5-8b35-b699d2c65f13" providerId="ADAL" clId="{2E5B5534-BC52-437E-A7D2-9D966BF02A2A}" dt="2020-12-01T11:21:52.781" v="1750" actId="478"/>
          <ac:picMkLst>
            <pc:docMk/>
            <pc:sldMk cId="2878770295" sldId="269"/>
            <ac:picMk id="6" creationId="{4C40A885-EDCF-43EA-8878-41A6B52D40AE}"/>
          </ac:picMkLst>
        </pc:picChg>
        <pc:picChg chg="add del mod">
          <ac:chgData name="luka.cigale@students.esnm.si" userId="a7f64e07-caaa-46a5-8b35-b699d2c65f13" providerId="ADAL" clId="{2E5B5534-BC52-437E-A7D2-9D966BF02A2A}" dt="2020-12-01T11:21:53.372" v="1751" actId="478"/>
          <ac:picMkLst>
            <pc:docMk/>
            <pc:sldMk cId="2878770295" sldId="269"/>
            <ac:picMk id="7" creationId="{2C5C6742-CDAE-40E7-9706-5EC27A4F23F7}"/>
          </ac:picMkLst>
        </pc:picChg>
      </pc:sldChg>
      <pc:sldChg chg="addSp modSp add mod">
        <pc:chgData name="luka.cigale@students.esnm.si" userId="a7f64e07-caaa-46a5-8b35-b699d2c65f13" providerId="ADAL" clId="{2E5B5534-BC52-437E-A7D2-9D966BF02A2A}" dt="2020-12-01T10:36:50.171" v="1369" actId="20577"/>
        <pc:sldMkLst>
          <pc:docMk/>
          <pc:sldMk cId="2882958458" sldId="270"/>
        </pc:sldMkLst>
        <pc:spChg chg="mod">
          <ac:chgData name="luka.cigale@students.esnm.si" userId="a7f64e07-caaa-46a5-8b35-b699d2c65f13" providerId="ADAL" clId="{2E5B5534-BC52-437E-A7D2-9D966BF02A2A}" dt="2020-12-01T10:36:50.171" v="1369" actId="20577"/>
          <ac:spMkLst>
            <pc:docMk/>
            <pc:sldMk cId="2882958458" sldId="270"/>
            <ac:spMk id="2" creationId="{51F70220-677A-411B-B416-94321A555329}"/>
          </ac:spMkLst>
        </pc:spChg>
        <pc:spChg chg="mod">
          <ac:chgData name="luka.cigale@students.esnm.si" userId="a7f64e07-caaa-46a5-8b35-b699d2c65f13" providerId="ADAL" clId="{2E5B5534-BC52-437E-A7D2-9D966BF02A2A}" dt="2020-12-01T10:36:17.125" v="1351" actId="5793"/>
          <ac:spMkLst>
            <pc:docMk/>
            <pc:sldMk cId="2882958458" sldId="270"/>
            <ac:spMk id="3" creationId="{667D1328-A694-4327-A93A-3D919FD65B27}"/>
          </ac:spMkLst>
        </pc:spChg>
        <pc:picChg chg="add mod">
          <ac:chgData name="luka.cigale@students.esnm.si" userId="a7f64e07-caaa-46a5-8b35-b699d2c65f13" providerId="ADAL" clId="{2E5B5534-BC52-437E-A7D2-9D966BF02A2A}" dt="2020-12-01T10:36:40.033" v="1358" actId="14100"/>
          <ac:picMkLst>
            <pc:docMk/>
            <pc:sldMk cId="2882958458" sldId="270"/>
            <ac:picMk id="4" creationId="{783A5A5B-E04C-445E-A69B-1C3974A54D38}"/>
          </ac:picMkLst>
        </pc:picChg>
        <pc:picChg chg="add mod">
          <ac:chgData name="luka.cigale@students.esnm.si" userId="a7f64e07-caaa-46a5-8b35-b699d2c65f13" providerId="ADAL" clId="{2E5B5534-BC52-437E-A7D2-9D966BF02A2A}" dt="2020-12-01T10:36:35.905" v="1356" actId="14100"/>
          <ac:picMkLst>
            <pc:docMk/>
            <pc:sldMk cId="2882958458" sldId="270"/>
            <ac:picMk id="5" creationId="{A893726B-E7FA-4ED1-987C-0FD1CA8CE147}"/>
          </ac:picMkLst>
        </pc:picChg>
      </pc:sldChg>
      <pc:sldChg chg="modSp add del mod modNotesTx">
        <pc:chgData name="luka.cigale@students.esnm.si" userId="a7f64e07-caaa-46a5-8b35-b699d2c65f13" providerId="ADAL" clId="{2E5B5534-BC52-437E-A7D2-9D966BF02A2A}" dt="2020-11-30T20:52:35.835" v="870" actId="47"/>
        <pc:sldMkLst>
          <pc:docMk/>
          <pc:sldMk cId="3470113119" sldId="270"/>
        </pc:sldMkLst>
        <pc:spChg chg="mod">
          <ac:chgData name="luka.cigale@students.esnm.si" userId="a7f64e07-caaa-46a5-8b35-b699d2c65f13" providerId="ADAL" clId="{2E5B5534-BC52-437E-A7D2-9D966BF02A2A}" dt="2020-11-30T19:27:38.195" v="741" actId="27636"/>
          <ac:spMkLst>
            <pc:docMk/>
            <pc:sldMk cId="3470113119" sldId="270"/>
            <ac:spMk id="3" creationId="{667D1328-A694-4327-A93A-3D919FD65B27}"/>
          </ac:spMkLst>
        </pc:spChg>
      </pc:sldChg>
      <pc:sldChg chg="delSp modSp add mod modNotesTx">
        <pc:chgData name="luka.cigale@students.esnm.si" userId="a7f64e07-caaa-46a5-8b35-b699d2c65f13" providerId="ADAL" clId="{2E5B5534-BC52-437E-A7D2-9D966BF02A2A}" dt="2020-12-01T11:06:41.312" v="1573" actId="1076"/>
        <pc:sldMkLst>
          <pc:docMk/>
          <pc:sldMk cId="3360105393" sldId="271"/>
        </pc:sldMkLst>
        <pc:spChg chg="mod">
          <ac:chgData name="luka.cigale@students.esnm.si" userId="a7f64e07-caaa-46a5-8b35-b699d2c65f13" providerId="ADAL" clId="{2E5B5534-BC52-437E-A7D2-9D966BF02A2A}" dt="2020-12-01T10:59:17.512" v="1565" actId="20577"/>
          <ac:spMkLst>
            <pc:docMk/>
            <pc:sldMk cId="3360105393" sldId="271"/>
            <ac:spMk id="3" creationId="{667D1328-A694-4327-A93A-3D919FD65B27}"/>
          </ac:spMkLst>
        </pc:spChg>
        <pc:picChg chg="mod">
          <ac:chgData name="luka.cigale@students.esnm.si" userId="a7f64e07-caaa-46a5-8b35-b699d2c65f13" providerId="ADAL" clId="{2E5B5534-BC52-437E-A7D2-9D966BF02A2A}" dt="2020-12-01T11:06:41.312" v="1573" actId="1076"/>
          <ac:picMkLst>
            <pc:docMk/>
            <pc:sldMk cId="3360105393" sldId="271"/>
            <ac:picMk id="5" creationId="{B00EF1BD-9298-4FD2-AB73-3C67651E4DCD}"/>
          </ac:picMkLst>
        </pc:picChg>
        <pc:picChg chg="del">
          <ac:chgData name="luka.cigale@students.esnm.si" userId="a7f64e07-caaa-46a5-8b35-b699d2c65f13" providerId="ADAL" clId="{2E5B5534-BC52-437E-A7D2-9D966BF02A2A}" dt="2020-12-01T10:36:11.402" v="1342" actId="21"/>
          <ac:picMkLst>
            <pc:docMk/>
            <pc:sldMk cId="3360105393" sldId="271"/>
            <ac:picMk id="6" creationId="{4C40A885-EDCF-43EA-8878-41A6B52D40AE}"/>
          </ac:picMkLst>
        </pc:picChg>
        <pc:picChg chg="del">
          <ac:chgData name="luka.cigale@students.esnm.si" userId="a7f64e07-caaa-46a5-8b35-b699d2c65f13" providerId="ADAL" clId="{2E5B5534-BC52-437E-A7D2-9D966BF02A2A}" dt="2020-12-01T10:36:11.402" v="1342" actId="21"/>
          <ac:picMkLst>
            <pc:docMk/>
            <pc:sldMk cId="3360105393" sldId="271"/>
            <ac:picMk id="7" creationId="{2C5C6742-CDAE-40E7-9706-5EC27A4F23F7}"/>
          </ac:picMkLst>
        </pc:picChg>
      </pc:sldChg>
      <pc:sldChg chg="add del">
        <pc:chgData name="luka.cigale@students.esnm.si" userId="a7f64e07-caaa-46a5-8b35-b699d2c65f13" providerId="ADAL" clId="{2E5B5534-BC52-437E-A7D2-9D966BF02A2A}" dt="2020-12-01T10:41:03.234" v="1389" actId="47"/>
        <pc:sldMkLst>
          <pc:docMk/>
          <pc:sldMk cId="4230882581" sldId="272"/>
        </pc:sldMkLst>
      </pc:sldChg>
      <pc:sldChg chg="delSp modSp add mod modNotesTx">
        <pc:chgData name="luka.cigale@students.esnm.si" userId="a7f64e07-caaa-46a5-8b35-b699d2c65f13" providerId="ADAL" clId="{2E5B5534-BC52-437E-A7D2-9D966BF02A2A}" dt="2020-12-01T10:45:58.913" v="1402" actId="5793"/>
        <pc:sldMkLst>
          <pc:docMk/>
          <pc:sldMk cId="2672559068" sldId="273"/>
        </pc:sldMkLst>
        <pc:spChg chg="mod">
          <ac:chgData name="luka.cigale@students.esnm.si" userId="a7f64e07-caaa-46a5-8b35-b699d2c65f13" providerId="ADAL" clId="{2E5B5534-BC52-437E-A7D2-9D966BF02A2A}" dt="2020-12-01T10:45:34.639" v="1394"/>
          <ac:spMkLst>
            <pc:docMk/>
            <pc:sldMk cId="2672559068" sldId="273"/>
            <ac:spMk id="2" creationId="{51F70220-677A-411B-B416-94321A555329}"/>
          </ac:spMkLst>
        </pc:spChg>
        <pc:spChg chg="mod">
          <ac:chgData name="luka.cigale@students.esnm.si" userId="a7f64e07-caaa-46a5-8b35-b699d2c65f13" providerId="ADAL" clId="{2E5B5534-BC52-437E-A7D2-9D966BF02A2A}" dt="2020-12-01T10:45:45.890" v="1398" actId="207"/>
          <ac:spMkLst>
            <pc:docMk/>
            <pc:sldMk cId="2672559068" sldId="273"/>
            <ac:spMk id="3" creationId="{667D1328-A694-4327-A93A-3D919FD65B27}"/>
          </ac:spMkLst>
        </pc:spChg>
        <pc:picChg chg="del">
          <ac:chgData name="luka.cigale@students.esnm.si" userId="a7f64e07-caaa-46a5-8b35-b699d2c65f13" providerId="ADAL" clId="{2E5B5534-BC52-437E-A7D2-9D966BF02A2A}" dt="2020-12-01T10:40:46.690" v="1372" actId="478"/>
          <ac:picMkLst>
            <pc:docMk/>
            <pc:sldMk cId="2672559068" sldId="273"/>
            <ac:picMk id="4" creationId="{783A5A5B-E04C-445E-A69B-1C3974A54D38}"/>
          </ac:picMkLst>
        </pc:picChg>
        <pc:picChg chg="del">
          <ac:chgData name="luka.cigale@students.esnm.si" userId="a7f64e07-caaa-46a5-8b35-b699d2c65f13" providerId="ADAL" clId="{2E5B5534-BC52-437E-A7D2-9D966BF02A2A}" dt="2020-12-01T10:40:47.259" v="1373" actId="478"/>
          <ac:picMkLst>
            <pc:docMk/>
            <pc:sldMk cId="2672559068" sldId="273"/>
            <ac:picMk id="5" creationId="{A893726B-E7FA-4ED1-987C-0FD1CA8CE147}"/>
          </ac:picMkLst>
        </pc:picChg>
      </pc:sldChg>
      <pc:sldChg chg="addSp delSp modSp add mod modNotesTx">
        <pc:chgData name="luka.cigale@students.esnm.si" userId="a7f64e07-caaa-46a5-8b35-b699d2c65f13" providerId="ADAL" clId="{2E5B5534-BC52-437E-A7D2-9D966BF02A2A}" dt="2020-12-01T11:09:30.102" v="1585" actId="1076"/>
        <pc:sldMkLst>
          <pc:docMk/>
          <pc:sldMk cId="879916854" sldId="274"/>
        </pc:sldMkLst>
        <pc:spChg chg="mod">
          <ac:chgData name="luka.cigale@students.esnm.si" userId="a7f64e07-caaa-46a5-8b35-b699d2c65f13" providerId="ADAL" clId="{2E5B5534-BC52-437E-A7D2-9D966BF02A2A}" dt="2020-12-01T11:09:30.102" v="1585" actId="1076"/>
          <ac:spMkLst>
            <pc:docMk/>
            <pc:sldMk cId="879916854" sldId="274"/>
            <ac:spMk id="2" creationId="{51F70220-677A-411B-B416-94321A555329}"/>
          </ac:spMkLst>
        </pc:spChg>
        <pc:spChg chg="del">
          <ac:chgData name="luka.cigale@students.esnm.si" userId="a7f64e07-caaa-46a5-8b35-b699d2c65f13" providerId="ADAL" clId="{2E5B5534-BC52-437E-A7D2-9D966BF02A2A}" dt="2020-12-01T11:08:52.164" v="1578" actId="478"/>
          <ac:spMkLst>
            <pc:docMk/>
            <pc:sldMk cId="879916854" sldId="274"/>
            <ac:spMk id="3" creationId="{667D1328-A694-4327-A93A-3D919FD65B27}"/>
          </ac:spMkLst>
        </pc:spChg>
        <pc:spChg chg="add del mod">
          <ac:chgData name="luka.cigale@students.esnm.si" userId="a7f64e07-caaa-46a5-8b35-b699d2c65f13" providerId="ADAL" clId="{2E5B5534-BC52-437E-A7D2-9D966BF02A2A}" dt="2020-12-01T11:09:27.415" v="1584" actId="478"/>
          <ac:spMkLst>
            <pc:docMk/>
            <pc:sldMk cId="879916854" sldId="274"/>
            <ac:spMk id="5" creationId="{3E9E30BF-EE88-4AC3-BD19-2FC005731194}"/>
          </ac:spMkLst>
        </pc:spChg>
      </pc:sldChg>
      <pc:sldChg chg="modSp add mod modNotesTx">
        <pc:chgData name="luka.cigale@students.esnm.si" userId="a7f64e07-caaa-46a5-8b35-b699d2c65f13" providerId="ADAL" clId="{2E5B5534-BC52-437E-A7D2-9D966BF02A2A}" dt="2020-12-01T11:09:57.032" v="1598"/>
        <pc:sldMkLst>
          <pc:docMk/>
          <pc:sldMk cId="12238284" sldId="275"/>
        </pc:sldMkLst>
        <pc:spChg chg="mod">
          <ac:chgData name="luka.cigale@students.esnm.si" userId="a7f64e07-caaa-46a5-8b35-b699d2c65f13" providerId="ADAL" clId="{2E5B5534-BC52-437E-A7D2-9D966BF02A2A}" dt="2020-12-01T11:09:52.255" v="1597" actId="20577"/>
          <ac:spMkLst>
            <pc:docMk/>
            <pc:sldMk cId="12238284" sldId="275"/>
            <ac:spMk id="2" creationId="{51F70220-677A-411B-B416-94321A555329}"/>
          </ac:spMkLst>
        </pc:spChg>
        <pc:spChg chg="mod">
          <ac:chgData name="luka.cigale@students.esnm.si" userId="a7f64e07-caaa-46a5-8b35-b699d2c65f13" providerId="ADAL" clId="{2E5B5534-BC52-437E-A7D2-9D966BF02A2A}" dt="2020-12-01T11:09:44.514" v="1587" actId="207"/>
          <ac:spMkLst>
            <pc:docMk/>
            <pc:sldMk cId="12238284" sldId="275"/>
            <ac:spMk id="3" creationId="{667D1328-A694-4327-A93A-3D919FD65B27}"/>
          </ac:spMkLst>
        </pc:spChg>
      </pc:sldChg>
      <pc:sldChg chg="modSp add mod modNotesTx">
        <pc:chgData name="luka.cigale@students.esnm.si" userId="a7f64e07-caaa-46a5-8b35-b699d2c65f13" providerId="ADAL" clId="{2E5B5534-BC52-437E-A7D2-9D966BF02A2A}" dt="2020-12-01T11:15:03.685" v="1701" actId="5793"/>
        <pc:sldMkLst>
          <pc:docMk/>
          <pc:sldMk cId="447298790" sldId="276"/>
        </pc:sldMkLst>
        <pc:spChg chg="mod">
          <ac:chgData name="luka.cigale@students.esnm.si" userId="a7f64e07-caaa-46a5-8b35-b699d2c65f13" providerId="ADAL" clId="{2E5B5534-BC52-437E-A7D2-9D966BF02A2A}" dt="2020-12-01T11:10:12.470" v="1609" actId="20577"/>
          <ac:spMkLst>
            <pc:docMk/>
            <pc:sldMk cId="447298790" sldId="276"/>
            <ac:spMk id="2" creationId="{51F70220-677A-411B-B416-94321A555329}"/>
          </ac:spMkLst>
        </pc:spChg>
        <pc:spChg chg="mod">
          <ac:chgData name="luka.cigale@students.esnm.si" userId="a7f64e07-caaa-46a5-8b35-b699d2c65f13" providerId="ADAL" clId="{2E5B5534-BC52-437E-A7D2-9D966BF02A2A}" dt="2020-12-01T11:14:18.759" v="1677" actId="20577"/>
          <ac:spMkLst>
            <pc:docMk/>
            <pc:sldMk cId="447298790" sldId="276"/>
            <ac:spMk id="3" creationId="{667D1328-A694-4327-A93A-3D919FD65B27}"/>
          </ac:spMkLst>
        </pc:spChg>
      </pc:sldChg>
      <pc:sldChg chg="modSp add mod modNotesTx">
        <pc:chgData name="luka.cigale@students.esnm.si" userId="a7f64e07-caaa-46a5-8b35-b699d2c65f13" providerId="ADAL" clId="{2E5B5534-BC52-437E-A7D2-9D966BF02A2A}" dt="2020-12-01T11:17:12.692" v="1725" actId="20577"/>
        <pc:sldMkLst>
          <pc:docMk/>
          <pc:sldMk cId="2477181089" sldId="277"/>
        </pc:sldMkLst>
        <pc:spChg chg="mod">
          <ac:chgData name="luka.cigale@students.esnm.si" userId="a7f64e07-caaa-46a5-8b35-b699d2c65f13" providerId="ADAL" clId="{2E5B5534-BC52-437E-A7D2-9D966BF02A2A}" dt="2020-12-01T11:16:49.728" v="1720" actId="20577"/>
          <ac:spMkLst>
            <pc:docMk/>
            <pc:sldMk cId="2477181089" sldId="277"/>
            <ac:spMk id="2" creationId="{51F70220-677A-411B-B416-94321A555329}"/>
          </ac:spMkLst>
        </pc:spChg>
        <pc:spChg chg="mod">
          <ac:chgData name="luka.cigale@students.esnm.si" userId="a7f64e07-caaa-46a5-8b35-b699d2c65f13" providerId="ADAL" clId="{2E5B5534-BC52-437E-A7D2-9D966BF02A2A}" dt="2020-12-01T11:17:12.692" v="1725" actId="20577"/>
          <ac:spMkLst>
            <pc:docMk/>
            <pc:sldMk cId="2477181089" sldId="277"/>
            <ac:spMk id="3" creationId="{667D1328-A694-4327-A93A-3D919FD65B27}"/>
          </ac:spMkLst>
        </pc:spChg>
      </pc:sldChg>
      <pc:sldChg chg="addSp modSp add mod modNotesTx">
        <pc:chgData name="luka.cigale@students.esnm.si" userId="a7f64e07-caaa-46a5-8b35-b699d2c65f13" providerId="ADAL" clId="{2E5B5534-BC52-437E-A7D2-9D966BF02A2A}" dt="2020-12-01T12:09:54.419" v="2480" actId="5793"/>
        <pc:sldMkLst>
          <pc:docMk/>
          <pc:sldMk cId="1365114189" sldId="278"/>
        </pc:sldMkLst>
        <pc:spChg chg="mod">
          <ac:chgData name="luka.cigale@students.esnm.si" userId="a7f64e07-caaa-46a5-8b35-b699d2c65f13" providerId="ADAL" clId="{2E5B5534-BC52-437E-A7D2-9D966BF02A2A}" dt="2020-12-01T11:16:15.774" v="1716" actId="20577"/>
          <ac:spMkLst>
            <pc:docMk/>
            <pc:sldMk cId="1365114189" sldId="278"/>
            <ac:spMk id="2" creationId="{51F70220-677A-411B-B416-94321A555329}"/>
          </ac:spMkLst>
        </pc:spChg>
        <pc:spChg chg="mod">
          <ac:chgData name="luka.cigale@students.esnm.si" userId="a7f64e07-caaa-46a5-8b35-b699d2c65f13" providerId="ADAL" clId="{2E5B5534-BC52-437E-A7D2-9D966BF02A2A}" dt="2020-12-01T11:17:58.926" v="1740" actId="20577"/>
          <ac:spMkLst>
            <pc:docMk/>
            <pc:sldMk cId="1365114189" sldId="278"/>
            <ac:spMk id="3" creationId="{667D1328-A694-4327-A93A-3D919FD65B27}"/>
          </ac:spMkLst>
        </pc:spChg>
        <pc:spChg chg="add mod">
          <ac:chgData name="luka.cigale@students.esnm.si" userId="a7f64e07-caaa-46a5-8b35-b699d2c65f13" providerId="ADAL" clId="{2E5B5534-BC52-437E-A7D2-9D966BF02A2A}" dt="2020-12-01T11:31:19.595" v="1847" actId="1076"/>
          <ac:spMkLst>
            <pc:docMk/>
            <pc:sldMk cId="1365114189" sldId="278"/>
            <ac:spMk id="8" creationId="{C8CCF346-8785-4E6B-8C80-6B67FADF586A}"/>
          </ac:spMkLst>
        </pc:spChg>
        <pc:spChg chg="add mod">
          <ac:chgData name="luka.cigale@students.esnm.si" userId="a7f64e07-caaa-46a5-8b35-b699d2c65f13" providerId="ADAL" clId="{2E5B5534-BC52-437E-A7D2-9D966BF02A2A}" dt="2020-12-01T11:31:19.595" v="1847" actId="1076"/>
          <ac:spMkLst>
            <pc:docMk/>
            <pc:sldMk cId="1365114189" sldId="278"/>
            <ac:spMk id="9" creationId="{5E146010-8FEC-43B4-BEA0-535F1CCDA6CD}"/>
          </ac:spMkLst>
        </pc:spChg>
        <pc:picChg chg="add mod modCrop">
          <ac:chgData name="luka.cigale@students.esnm.si" userId="a7f64e07-caaa-46a5-8b35-b699d2c65f13" providerId="ADAL" clId="{2E5B5534-BC52-437E-A7D2-9D966BF02A2A}" dt="2020-12-01T11:22:06.886" v="1754" actId="1076"/>
          <ac:picMkLst>
            <pc:docMk/>
            <pc:sldMk cId="1365114189" sldId="278"/>
            <ac:picMk id="5" creationId="{07FE414B-7FE9-40E9-AC63-44A92291276D}"/>
          </ac:picMkLst>
        </pc:picChg>
        <pc:picChg chg="add mod modCrop">
          <ac:chgData name="luka.cigale@students.esnm.si" userId="a7f64e07-caaa-46a5-8b35-b699d2c65f13" providerId="ADAL" clId="{2E5B5534-BC52-437E-A7D2-9D966BF02A2A}" dt="2020-12-01T11:21:35.052" v="1748" actId="14100"/>
          <ac:picMkLst>
            <pc:docMk/>
            <pc:sldMk cId="1365114189" sldId="278"/>
            <ac:picMk id="7" creationId="{A86D8BD4-2091-47CB-B14E-DC1DEF199624}"/>
          </ac:picMkLst>
        </pc:picChg>
      </pc:sldChg>
      <pc:sldChg chg="addSp delSp modSp add mod modNotesTx">
        <pc:chgData name="luka.cigale@students.esnm.si" userId="a7f64e07-caaa-46a5-8b35-b699d2c65f13" providerId="ADAL" clId="{2E5B5534-BC52-437E-A7D2-9D966BF02A2A}" dt="2020-12-01T11:54:42.130" v="2106" actId="20577"/>
        <pc:sldMkLst>
          <pc:docMk/>
          <pc:sldMk cId="2656881798" sldId="279"/>
        </pc:sldMkLst>
        <pc:spChg chg="add del mod">
          <ac:chgData name="luka.cigale@students.esnm.si" userId="a7f64e07-caaa-46a5-8b35-b699d2c65f13" providerId="ADAL" clId="{2E5B5534-BC52-437E-A7D2-9D966BF02A2A}" dt="2020-12-01T11:35:17.322" v="1945" actId="1076"/>
          <ac:spMkLst>
            <pc:docMk/>
            <pc:sldMk cId="2656881798" sldId="279"/>
            <ac:spMk id="2" creationId="{51F70220-677A-411B-B416-94321A555329}"/>
          </ac:spMkLst>
        </pc:spChg>
        <pc:spChg chg="del mod">
          <ac:chgData name="luka.cigale@students.esnm.si" userId="a7f64e07-caaa-46a5-8b35-b699d2c65f13" providerId="ADAL" clId="{2E5B5534-BC52-437E-A7D2-9D966BF02A2A}" dt="2020-12-01T11:25:57.663" v="1826" actId="478"/>
          <ac:spMkLst>
            <pc:docMk/>
            <pc:sldMk cId="2656881798" sldId="279"/>
            <ac:spMk id="3" creationId="{667D1328-A694-4327-A93A-3D919FD65B27}"/>
          </ac:spMkLst>
        </pc:spChg>
        <pc:spChg chg="add del mod">
          <ac:chgData name="luka.cigale@students.esnm.si" userId="a7f64e07-caaa-46a5-8b35-b699d2c65f13" providerId="ADAL" clId="{2E5B5534-BC52-437E-A7D2-9D966BF02A2A}" dt="2020-12-01T11:24:11.049" v="1805" actId="478"/>
          <ac:spMkLst>
            <pc:docMk/>
            <pc:sldMk cId="2656881798" sldId="279"/>
            <ac:spMk id="5" creationId="{ACDE527D-963F-45E6-AC99-35AE1F4A95A3}"/>
          </ac:spMkLst>
        </pc:spChg>
        <pc:spChg chg="add del mod">
          <ac:chgData name="luka.cigale@students.esnm.si" userId="a7f64e07-caaa-46a5-8b35-b699d2c65f13" providerId="ADAL" clId="{2E5B5534-BC52-437E-A7D2-9D966BF02A2A}" dt="2020-12-01T11:25:59.828" v="1828" actId="478"/>
          <ac:spMkLst>
            <pc:docMk/>
            <pc:sldMk cId="2656881798" sldId="279"/>
            <ac:spMk id="11" creationId="{7C6DE6A7-79F7-4082-844A-D42EC234584D}"/>
          </ac:spMkLst>
        </pc:spChg>
        <pc:spChg chg="add del mod">
          <ac:chgData name="luka.cigale@students.esnm.si" userId="a7f64e07-caaa-46a5-8b35-b699d2c65f13" providerId="ADAL" clId="{2E5B5534-BC52-437E-A7D2-9D966BF02A2A}" dt="2020-12-01T11:34:09.126" v="1931" actId="478"/>
          <ac:spMkLst>
            <pc:docMk/>
            <pc:sldMk cId="2656881798" sldId="279"/>
            <ac:spMk id="12" creationId="{36F62342-A7A8-4E9F-B2DC-8ECEA9095527}"/>
          </ac:spMkLst>
        </pc:spChg>
        <pc:spChg chg="add del mod">
          <ac:chgData name="luka.cigale@students.esnm.si" userId="a7f64e07-caaa-46a5-8b35-b699d2c65f13" providerId="ADAL" clId="{2E5B5534-BC52-437E-A7D2-9D966BF02A2A}" dt="2020-12-01T11:34:10.491" v="1932" actId="478"/>
          <ac:spMkLst>
            <pc:docMk/>
            <pc:sldMk cId="2656881798" sldId="279"/>
            <ac:spMk id="13" creationId="{4D0976FE-7EEB-478C-9799-0D5FE2AF9F3D}"/>
          </ac:spMkLst>
        </pc:spChg>
        <pc:picChg chg="add del mod modCrop">
          <ac:chgData name="luka.cigale@students.esnm.si" userId="a7f64e07-caaa-46a5-8b35-b699d2c65f13" providerId="ADAL" clId="{2E5B5534-BC52-437E-A7D2-9D966BF02A2A}" dt="2020-12-01T11:34:07.756" v="1930" actId="478"/>
          <ac:picMkLst>
            <pc:docMk/>
            <pc:sldMk cId="2656881798" sldId="279"/>
            <ac:picMk id="7" creationId="{A0D10F7D-E30E-414F-B255-5A5188EB5895}"/>
          </ac:picMkLst>
        </pc:picChg>
        <pc:picChg chg="add del mod modCrop">
          <ac:chgData name="luka.cigale@students.esnm.si" userId="a7f64e07-caaa-46a5-8b35-b699d2c65f13" providerId="ADAL" clId="{2E5B5534-BC52-437E-A7D2-9D966BF02A2A}" dt="2020-12-01T11:34:11.115" v="1933" actId="478"/>
          <ac:picMkLst>
            <pc:docMk/>
            <pc:sldMk cId="2656881798" sldId="279"/>
            <ac:picMk id="9" creationId="{4899B5D4-7BC7-47A8-A68A-BAEE0AC00FD7}"/>
          </ac:picMkLst>
        </pc:picChg>
        <pc:picChg chg="add del mod modCrop">
          <ac:chgData name="luka.cigale@students.esnm.si" userId="a7f64e07-caaa-46a5-8b35-b699d2c65f13" providerId="ADAL" clId="{2E5B5534-BC52-437E-A7D2-9D966BF02A2A}" dt="2020-12-01T11:35:06.699" v="1944" actId="478"/>
          <ac:picMkLst>
            <pc:docMk/>
            <pc:sldMk cId="2656881798" sldId="279"/>
            <ac:picMk id="15" creationId="{8E8B8FD3-2E98-4070-A4FF-022E38A3495E}"/>
          </ac:picMkLst>
        </pc:picChg>
        <pc:picChg chg="add mod">
          <ac:chgData name="luka.cigale@students.esnm.si" userId="a7f64e07-caaa-46a5-8b35-b699d2c65f13" providerId="ADAL" clId="{2E5B5534-BC52-437E-A7D2-9D966BF02A2A}" dt="2020-12-01T11:37:19.395" v="1956" actId="14100"/>
          <ac:picMkLst>
            <pc:docMk/>
            <pc:sldMk cId="2656881798" sldId="279"/>
            <ac:picMk id="17" creationId="{B438F83F-EA7D-4D8C-9434-20C2A13F4008}"/>
          </ac:picMkLst>
        </pc:picChg>
        <pc:picChg chg="add mod">
          <ac:chgData name="luka.cigale@students.esnm.si" userId="a7f64e07-caaa-46a5-8b35-b699d2c65f13" providerId="ADAL" clId="{2E5B5534-BC52-437E-A7D2-9D966BF02A2A}" dt="2020-12-01T11:37:37.986" v="1964" actId="1076"/>
          <ac:picMkLst>
            <pc:docMk/>
            <pc:sldMk cId="2656881798" sldId="279"/>
            <ac:picMk id="19" creationId="{53092CC0-690A-4A25-A51B-5BE0E315E2E4}"/>
          </ac:picMkLst>
        </pc:picChg>
        <pc:picChg chg="add del mod">
          <ac:chgData name="luka.cigale@students.esnm.si" userId="a7f64e07-caaa-46a5-8b35-b699d2c65f13" providerId="ADAL" clId="{2E5B5534-BC52-437E-A7D2-9D966BF02A2A}" dt="2020-12-01T11:40:31.133" v="1969" actId="21"/>
          <ac:picMkLst>
            <pc:docMk/>
            <pc:sldMk cId="2656881798" sldId="279"/>
            <ac:picMk id="21" creationId="{8CFF44AF-725C-4FFC-9C84-2FDF99EC69DE}"/>
          </ac:picMkLst>
        </pc:picChg>
        <pc:picChg chg="add mod">
          <ac:chgData name="luka.cigale@students.esnm.si" userId="a7f64e07-caaa-46a5-8b35-b699d2c65f13" providerId="ADAL" clId="{2E5B5534-BC52-437E-A7D2-9D966BF02A2A}" dt="2020-12-01T11:46:17.657" v="2003" actId="1076"/>
          <ac:picMkLst>
            <pc:docMk/>
            <pc:sldMk cId="2656881798" sldId="279"/>
            <ac:picMk id="23" creationId="{0E5B0655-B5CF-4550-BA6A-9269FB945A73}"/>
          </ac:picMkLst>
        </pc:picChg>
      </pc:sldChg>
      <pc:sldChg chg="addSp delSp modSp add mod">
        <pc:chgData name="luka.cigale@students.esnm.si" userId="a7f64e07-caaa-46a5-8b35-b699d2c65f13" providerId="ADAL" clId="{2E5B5534-BC52-437E-A7D2-9D966BF02A2A}" dt="2020-12-01T11:32:39.891" v="1923" actId="20577"/>
        <pc:sldMkLst>
          <pc:docMk/>
          <pc:sldMk cId="3882267089" sldId="280"/>
        </pc:sldMkLst>
        <pc:spChg chg="add mod">
          <ac:chgData name="luka.cigale@students.esnm.si" userId="a7f64e07-caaa-46a5-8b35-b699d2c65f13" providerId="ADAL" clId="{2E5B5534-BC52-437E-A7D2-9D966BF02A2A}" dt="2020-12-01T11:32:27.699" v="1906" actId="20577"/>
          <ac:spMkLst>
            <pc:docMk/>
            <pc:sldMk cId="3882267089" sldId="280"/>
            <ac:spMk id="10" creationId="{D9270F73-FF1F-49FB-AE84-67B3058F6503}"/>
          </ac:spMkLst>
        </pc:spChg>
        <pc:spChg chg="add mod">
          <ac:chgData name="luka.cigale@students.esnm.si" userId="a7f64e07-caaa-46a5-8b35-b699d2c65f13" providerId="ADAL" clId="{2E5B5534-BC52-437E-A7D2-9D966BF02A2A}" dt="2020-12-01T11:32:39.891" v="1923" actId="20577"/>
          <ac:spMkLst>
            <pc:docMk/>
            <pc:sldMk cId="3882267089" sldId="280"/>
            <ac:spMk id="11" creationId="{14B63304-9E7E-4DFB-9D88-273F64343669}"/>
          </ac:spMkLst>
        </pc:spChg>
        <pc:picChg chg="add mod modCrop">
          <ac:chgData name="luka.cigale@students.esnm.si" userId="a7f64e07-caaa-46a5-8b35-b699d2c65f13" providerId="ADAL" clId="{2E5B5534-BC52-437E-A7D2-9D966BF02A2A}" dt="2020-12-01T11:28:11.916" v="1841" actId="14100"/>
          <ac:picMkLst>
            <pc:docMk/>
            <pc:sldMk cId="3882267089" sldId="280"/>
            <ac:picMk id="4" creationId="{A3B558E9-BC15-40C8-954B-DD26703459E5}"/>
          </ac:picMkLst>
        </pc:picChg>
        <pc:picChg chg="add mod modCrop">
          <ac:chgData name="luka.cigale@students.esnm.si" userId="a7f64e07-caaa-46a5-8b35-b699d2c65f13" providerId="ADAL" clId="{2E5B5534-BC52-437E-A7D2-9D966BF02A2A}" dt="2020-12-01T11:27:00.628" v="1839" actId="1076"/>
          <ac:picMkLst>
            <pc:docMk/>
            <pc:sldMk cId="3882267089" sldId="280"/>
            <ac:picMk id="6" creationId="{4ADEC5AE-AEAB-43D4-A9D9-473C9D138F41}"/>
          </ac:picMkLst>
        </pc:picChg>
        <pc:picChg chg="del">
          <ac:chgData name="luka.cigale@students.esnm.si" userId="a7f64e07-caaa-46a5-8b35-b699d2c65f13" providerId="ADAL" clId="{2E5B5534-BC52-437E-A7D2-9D966BF02A2A}" dt="2020-12-01T11:26:17.878" v="1830" actId="478"/>
          <ac:picMkLst>
            <pc:docMk/>
            <pc:sldMk cId="3882267089" sldId="280"/>
            <ac:picMk id="7" creationId="{A0D10F7D-E30E-414F-B255-5A5188EB5895}"/>
          </ac:picMkLst>
        </pc:picChg>
        <pc:picChg chg="del">
          <ac:chgData name="luka.cigale@students.esnm.si" userId="a7f64e07-caaa-46a5-8b35-b699d2c65f13" providerId="ADAL" clId="{2E5B5534-BC52-437E-A7D2-9D966BF02A2A}" dt="2020-12-01T11:26:50.853" v="1837" actId="478"/>
          <ac:picMkLst>
            <pc:docMk/>
            <pc:sldMk cId="3882267089" sldId="280"/>
            <ac:picMk id="9" creationId="{4899B5D4-7BC7-47A8-A68A-BAEE0AC00FD7}"/>
          </ac:picMkLst>
        </pc:picChg>
      </pc:sldChg>
      <pc:sldChg chg="add">
        <pc:chgData name="luka.cigale@students.esnm.si" userId="a7f64e07-caaa-46a5-8b35-b699d2c65f13" providerId="ADAL" clId="{2E5B5534-BC52-437E-A7D2-9D966BF02A2A}" dt="2020-12-01T11:34:04.622" v="1929"/>
        <pc:sldMkLst>
          <pc:docMk/>
          <pc:sldMk cId="3433029730" sldId="281"/>
        </pc:sldMkLst>
      </pc:sldChg>
      <pc:sldChg chg="addSp delSp modSp add mod modNotesTx">
        <pc:chgData name="luka.cigale@students.esnm.si" userId="a7f64e07-caaa-46a5-8b35-b699d2c65f13" providerId="ADAL" clId="{2E5B5534-BC52-437E-A7D2-9D966BF02A2A}" dt="2020-12-01T11:55:05.683" v="2159" actId="5793"/>
        <pc:sldMkLst>
          <pc:docMk/>
          <pc:sldMk cId="3640183973" sldId="282"/>
        </pc:sldMkLst>
        <pc:picChg chg="add del mod modCrop">
          <ac:chgData name="luka.cigale@students.esnm.si" userId="a7f64e07-caaa-46a5-8b35-b699d2c65f13" providerId="ADAL" clId="{2E5B5534-BC52-437E-A7D2-9D966BF02A2A}" dt="2020-12-01T11:52:14.761" v="2088" actId="478"/>
          <ac:picMkLst>
            <pc:docMk/>
            <pc:sldMk cId="3640183973" sldId="282"/>
            <ac:picMk id="4" creationId="{18D0A778-2C6C-4073-A86F-E9D03ECD8E07}"/>
          </ac:picMkLst>
        </pc:picChg>
        <pc:picChg chg="add mod modCrop">
          <ac:chgData name="luka.cigale@students.esnm.si" userId="a7f64e07-caaa-46a5-8b35-b699d2c65f13" providerId="ADAL" clId="{2E5B5534-BC52-437E-A7D2-9D966BF02A2A}" dt="2020-12-01T11:52:27.368" v="2092" actId="14100"/>
          <ac:picMkLst>
            <pc:docMk/>
            <pc:sldMk cId="3640183973" sldId="282"/>
            <ac:picMk id="6" creationId="{733D1B26-96A5-4027-A7CC-719EC632A32C}"/>
          </ac:picMkLst>
        </pc:picChg>
        <pc:picChg chg="del mod">
          <ac:chgData name="luka.cigale@students.esnm.si" userId="a7f64e07-caaa-46a5-8b35-b699d2c65f13" providerId="ADAL" clId="{2E5B5534-BC52-437E-A7D2-9D966BF02A2A}" dt="2020-12-01T11:51:27.881" v="2081" actId="478"/>
          <ac:picMkLst>
            <pc:docMk/>
            <pc:sldMk cId="3640183973" sldId="282"/>
            <ac:picMk id="15" creationId="{8E8B8FD3-2E98-4070-A4FF-022E38A3495E}"/>
          </ac:picMkLst>
        </pc:picChg>
      </pc:sldChg>
      <pc:sldChg chg="addSp delSp modSp add mod modNotesTx">
        <pc:chgData name="luka.cigale@students.esnm.si" userId="a7f64e07-caaa-46a5-8b35-b699d2c65f13" providerId="ADAL" clId="{2E5B5534-BC52-437E-A7D2-9D966BF02A2A}" dt="2020-12-01T11:47:22.289" v="2006" actId="1076"/>
        <pc:sldMkLst>
          <pc:docMk/>
          <pc:sldMk cId="1971782545" sldId="283"/>
        </pc:sldMkLst>
        <pc:spChg chg="mod">
          <ac:chgData name="luka.cigale@students.esnm.si" userId="a7f64e07-caaa-46a5-8b35-b699d2c65f13" providerId="ADAL" clId="{2E5B5534-BC52-437E-A7D2-9D966BF02A2A}" dt="2020-12-01T11:45:16.458" v="1994" actId="20577"/>
          <ac:spMkLst>
            <pc:docMk/>
            <pc:sldMk cId="1971782545" sldId="283"/>
            <ac:spMk id="2" creationId="{51F70220-677A-411B-B416-94321A555329}"/>
          </ac:spMkLst>
        </pc:spChg>
        <pc:picChg chg="add mod">
          <ac:chgData name="luka.cigale@students.esnm.si" userId="a7f64e07-caaa-46a5-8b35-b699d2c65f13" providerId="ADAL" clId="{2E5B5534-BC52-437E-A7D2-9D966BF02A2A}" dt="2020-12-01T11:47:22.289" v="2006" actId="1076"/>
          <ac:picMkLst>
            <pc:docMk/>
            <pc:sldMk cId="1971782545" sldId="283"/>
            <ac:picMk id="4" creationId="{A3E673C8-5A07-4FD3-A645-6D935380F668}"/>
          </ac:picMkLst>
        </pc:picChg>
        <pc:picChg chg="del">
          <ac:chgData name="luka.cigale@students.esnm.si" userId="a7f64e07-caaa-46a5-8b35-b699d2c65f13" providerId="ADAL" clId="{2E5B5534-BC52-437E-A7D2-9D966BF02A2A}" dt="2020-12-01T11:40:36.955" v="1971" actId="478"/>
          <ac:picMkLst>
            <pc:docMk/>
            <pc:sldMk cId="1971782545" sldId="283"/>
            <ac:picMk id="15" creationId="{8E8B8FD3-2E98-4070-A4FF-022E38A3495E}"/>
          </ac:picMkLst>
        </pc:picChg>
      </pc:sldChg>
      <pc:sldChg chg="addSp delSp modSp add mod">
        <pc:chgData name="luka.cigale@students.esnm.si" userId="a7f64e07-caaa-46a5-8b35-b699d2c65f13" providerId="ADAL" clId="{2E5B5534-BC52-437E-A7D2-9D966BF02A2A}" dt="2020-12-01T11:48:20.562" v="2019" actId="14100"/>
        <pc:sldMkLst>
          <pc:docMk/>
          <pc:sldMk cId="4085755253" sldId="284"/>
        </pc:sldMkLst>
        <pc:spChg chg="mod">
          <ac:chgData name="luka.cigale@students.esnm.si" userId="a7f64e07-caaa-46a5-8b35-b699d2c65f13" providerId="ADAL" clId="{2E5B5534-BC52-437E-A7D2-9D966BF02A2A}" dt="2020-12-01T11:48:20.562" v="2019" actId="14100"/>
          <ac:spMkLst>
            <pc:docMk/>
            <pc:sldMk cId="4085755253" sldId="284"/>
            <ac:spMk id="2" creationId="{51F70220-677A-411B-B416-94321A555329}"/>
          </ac:spMkLst>
        </pc:spChg>
        <pc:picChg chg="del">
          <ac:chgData name="luka.cigale@students.esnm.si" userId="a7f64e07-caaa-46a5-8b35-b699d2c65f13" providerId="ADAL" clId="{2E5B5534-BC52-437E-A7D2-9D966BF02A2A}" dt="2020-12-01T11:47:27.569" v="2008" actId="478"/>
          <ac:picMkLst>
            <pc:docMk/>
            <pc:sldMk cId="4085755253" sldId="284"/>
            <ac:picMk id="4" creationId="{A3E673C8-5A07-4FD3-A645-6D935380F668}"/>
          </ac:picMkLst>
        </pc:picChg>
        <pc:picChg chg="add mod modCrop">
          <ac:chgData name="luka.cigale@students.esnm.si" userId="a7f64e07-caaa-46a5-8b35-b699d2c65f13" providerId="ADAL" clId="{2E5B5534-BC52-437E-A7D2-9D966BF02A2A}" dt="2020-12-01T11:48:14.130" v="2018" actId="1076"/>
          <ac:picMkLst>
            <pc:docMk/>
            <pc:sldMk cId="4085755253" sldId="284"/>
            <ac:picMk id="5" creationId="{F2F15D22-83BC-4E7D-B178-0D077ACECBAA}"/>
          </ac:picMkLst>
        </pc:picChg>
      </pc:sldChg>
      <pc:sldChg chg="add">
        <pc:chgData name="luka.cigale@students.esnm.si" userId="a7f64e07-caaa-46a5-8b35-b699d2c65f13" providerId="ADAL" clId="{2E5B5534-BC52-437E-A7D2-9D966BF02A2A}" dt="2020-12-01T11:48:25.226" v="2020"/>
        <pc:sldMkLst>
          <pc:docMk/>
          <pc:sldMk cId="1147517624" sldId="285"/>
        </pc:sldMkLst>
      </pc:sldChg>
      <pc:sldChg chg="addSp delSp modSp add mod modNotesTx">
        <pc:chgData name="luka.cigale@students.esnm.si" userId="a7f64e07-caaa-46a5-8b35-b699d2c65f13" providerId="ADAL" clId="{2E5B5534-BC52-437E-A7D2-9D966BF02A2A}" dt="2020-12-01T12:08:32.502" v="2398" actId="6549"/>
        <pc:sldMkLst>
          <pc:docMk/>
          <pc:sldMk cId="2650524758" sldId="286"/>
        </pc:sldMkLst>
        <pc:spChg chg="del">
          <ac:chgData name="luka.cigale@students.esnm.si" userId="a7f64e07-caaa-46a5-8b35-b699d2c65f13" providerId="ADAL" clId="{2E5B5534-BC52-437E-A7D2-9D966BF02A2A}" dt="2020-12-01T11:56:08.468" v="2162" actId="478"/>
          <ac:spMkLst>
            <pc:docMk/>
            <pc:sldMk cId="2650524758" sldId="286"/>
            <ac:spMk id="2" creationId="{51F70220-677A-411B-B416-94321A555329}"/>
          </ac:spMkLst>
        </pc:spChg>
        <pc:spChg chg="add del mod">
          <ac:chgData name="luka.cigale@students.esnm.si" userId="a7f64e07-caaa-46a5-8b35-b699d2c65f13" providerId="ADAL" clId="{2E5B5534-BC52-437E-A7D2-9D966BF02A2A}" dt="2020-12-01T11:56:09.458" v="2163" actId="478"/>
          <ac:spMkLst>
            <pc:docMk/>
            <pc:sldMk cId="2650524758" sldId="286"/>
            <ac:spMk id="4" creationId="{9ACC079D-BD1C-4A37-B326-C626B7533C4D}"/>
          </ac:spMkLst>
        </pc:spChg>
        <pc:picChg chg="del">
          <ac:chgData name="luka.cigale@students.esnm.si" userId="a7f64e07-caaa-46a5-8b35-b699d2c65f13" providerId="ADAL" clId="{2E5B5534-BC52-437E-A7D2-9D966BF02A2A}" dt="2020-12-01T11:56:07.265" v="2161" actId="478"/>
          <ac:picMkLst>
            <pc:docMk/>
            <pc:sldMk cId="2650524758" sldId="286"/>
            <ac:picMk id="6" creationId="{733D1B26-96A5-4027-A7CC-719EC632A32C}"/>
          </ac:picMkLst>
        </pc:picChg>
        <pc:picChg chg="add mod modCrop">
          <ac:chgData name="luka.cigale@students.esnm.si" userId="a7f64e07-caaa-46a5-8b35-b699d2c65f13" providerId="ADAL" clId="{2E5B5534-BC52-437E-A7D2-9D966BF02A2A}" dt="2020-12-01T11:56:51.568" v="2180" actId="14100"/>
          <ac:picMkLst>
            <pc:docMk/>
            <pc:sldMk cId="2650524758" sldId="286"/>
            <ac:picMk id="7" creationId="{853E7B5D-72EB-433D-89BB-040D01EBB78F}"/>
          </ac:picMkLst>
        </pc:picChg>
      </pc:sldChg>
      <pc:sldChg chg="addSp delSp modSp add mod modNotesTx">
        <pc:chgData name="luka.cigale@students.esnm.si" userId="a7f64e07-caaa-46a5-8b35-b699d2c65f13" providerId="ADAL" clId="{2E5B5534-BC52-437E-A7D2-9D966BF02A2A}" dt="2020-12-01T12:11:09.128" v="2515" actId="6549"/>
        <pc:sldMkLst>
          <pc:docMk/>
          <pc:sldMk cId="3436429756" sldId="287"/>
        </pc:sldMkLst>
        <pc:picChg chg="add mod ord modCrop">
          <ac:chgData name="luka.cigale@students.esnm.si" userId="a7f64e07-caaa-46a5-8b35-b699d2c65f13" providerId="ADAL" clId="{2E5B5534-BC52-437E-A7D2-9D966BF02A2A}" dt="2020-12-01T11:59:50.459" v="2366" actId="171"/>
          <ac:picMkLst>
            <pc:docMk/>
            <pc:sldMk cId="3436429756" sldId="287"/>
            <ac:picMk id="3" creationId="{D5FACA4D-678C-4C45-A043-0E54216B186B}"/>
          </ac:picMkLst>
        </pc:picChg>
        <pc:picChg chg="del">
          <ac:chgData name="luka.cigale@students.esnm.si" userId="a7f64e07-caaa-46a5-8b35-b699d2c65f13" providerId="ADAL" clId="{2E5B5534-BC52-437E-A7D2-9D966BF02A2A}" dt="2020-12-01T11:59:51.593" v="2367" actId="478"/>
          <ac:picMkLst>
            <pc:docMk/>
            <pc:sldMk cId="3436429756" sldId="287"/>
            <ac:picMk id="7" creationId="{853E7B5D-72EB-433D-89BB-040D01EBB78F}"/>
          </ac:picMkLst>
        </pc:picChg>
      </pc:sldChg>
      <pc:sldChg chg="addSp delSp modSp add mod modNotesTx">
        <pc:chgData name="luka.cigale@students.esnm.si" userId="a7f64e07-caaa-46a5-8b35-b699d2c65f13" providerId="ADAL" clId="{2E5B5534-BC52-437E-A7D2-9D966BF02A2A}" dt="2020-12-01T12:05:07.137" v="2386" actId="20577"/>
        <pc:sldMkLst>
          <pc:docMk/>
          <pc:sldMk cId="621377297" sldId="288"/>
        </pc:sldMkLst>
        <pc:picChg chg="del">
          <ac:chgData name="luka.cigale@students.esnm.si" userId="a7f64e07-caaa-46a5-8b35-b699d2c65f13" providerId="ADAL" clId="{2E5B5534-BC52-437E-A7D2-9D966BF02A2A}" dt="2020-12-01T12:00:55.768" v="2378" actId="478"/>
          <ac:picMkLst>
            <pc:docMk/>
            <pc:sldMk cId="621377297" sldId="288"/>
            <ac:picMk id="3" creationId="{D5FACA4D-678C-4C45-A043-0E54216B186B}"/>
          </ac:picMkLst>
        </pc:picChg>
        <pc:picChg chg="add mod ord modCrop">
          <ac:chgData name="luka.cigale@students.esnm.si" userId="a7f64e07-caaa-46a5-8b35-b699d2c65f13" providerId="ADAL" clId="{2E5B5534-BC52-437E-A7D2-9D966BF02A2A}" dt="2020-12-01T12:01:01.839" v="2380" actId="14100"/>
          <ac:picMkLst>
            <pc:docMk/>
            <pc:sldMk cId="621377297" sldId="288"/>
            <ac:picMk id="4" creationId="{1CCF25A4-06D6-4079-A03A-F2A4F90837C1}"/>
          </ac:picMkLst>
        </pc:picChg>
      </pc:sldChg>
      <pc:sldMasterChg chg="modSldLayout">
        <pc:chgData name="luka.cigale@students.esnm.si" userId="a7f64e07-caaa-46a5-8b35-b699d2c65f13" providerId="ADAL" clId="{2E5B5534-BC52-437E-A7D2-9D966BF02A2A}" dt="2020-11-30T16:32:04.408" v="42"/>
        <pc:sldMasterMkLst>
          <pc:docMk/>
          <pc:sldMasterMk cId="2865901181" sldId="2147483828"/>
        </pc:sldMasterMkLst>
        <pc:sldLayoutChg chg="setBg">
          <pc:chgData name="luka.cigale@students.esnm.si" userId="a7f64e07-caaa-46a5-8b35-b699d2c65f13" providerId="ADAL" clId="{2E5B5534-BC52-437E-A7D2-9D966BF02A2A}" dt="2020-11-30T16:32:04.408" v="42"/>
          <pc:sldLayoutMkLst>
            <pc:docMk/>
            <pc:sldMasterMk cId="2865901181" sldId="2147483828"/>
            <pc:sldLayoutMk cId="827077819" sldId="2147483829"/>
          </pc:sldLayoutMkLst>
        </pc:sldLayoutChg>
        <pc:sldLayoutChg chg="setBg">
          <pc:chgData name="luka.cigale@students.esnm.si" userId="a7f64e07-caaa-46a5-8b35-b699d2c65f13" providerId="ADAL" clId="{2E5B5534-BC52-437E-A7D2-9D966BF02A2A}" dt="2020-11-30T16:32:04.408" v="42"/>
          <pc:sldLayoutMkLst>
            <pc:docMk/>
            <pc:sldMasterMk cId="2865901181" sldId="2147483828"/>
            <pc:sldLayoutMk cId="2828561162" sldId="2147483831"/>
          </pc:sldLayoutMkLst>
        </pc:sldLayoutChg>
      </pc:sldMasterChg>
    </pc:docChg>
  </pc:docChgLst>
  <pc:docChgLst>
    <pc:chgData name="Luka Cigale" userId="a7f64e07-caaa-46a5-8b35-b699d2c65f13" providerId="ADAL" clId="{2E5B5534-BC52-437E-A7D2-9D966BF02A2A}"/>
    <pc:docChg chg="undo custSel addSld delSld modSld sldOrd">
      <pc:chgData name="Luka Cigale" userId="a7f64e07-caaa-46a5-8b35-b699d2c65f13" providerId="ADAL" clId="{2E5B5534-BC52-437E-A7D2-9D966BF02A2A}" dt="2020-12-11T11:35:12.516" v="359" actId="1076"/>
      <pc:docMkLst>
        <pc:docMk/>
      </pc:docMkLst>
      <pc:sldChg chg="addSp delSp modSp mod ord">
        <pc:chgData name="Luka Cigale" userId="a7f64e07-caaa-46a5-8b35-b699d2c65f13" providerId="ADAL" clId="{2E5B5534-BC52-437E-A7D2-9D966BF02A2A}" dt="2020-12-10T18:45:20.203" v="246"/>
        <pc:sldMkLst>
          <pc:docMk/>
          <pc:sldMk cId="62473368" sldId="266"/>
        </pc:sldMkLst>
        <pc:spChg chg="mod">
          <ac:chgData name="Luka Cigale" userId="a7f64e07-caaa-46a5-8b35-b699d2c65f13" providerId="ADAL" clId="{2E5B5534-BC52-437E-A7D2-9D966BF02A2A}" dt="2020-12-10T18:45:20.203" v="246"/>
          <ac:spMkLst>
            <pc:docMk/>
            <pc:sldMk cId="62473368" sldId="266"/>
            <ac:spMk id="2" creationId="{51F70220-677A-411B-B416-94321A555329}"/>
          </ac:spMkLst>
        </pc:spChg>
        <pc:spChg chg="del mod">
          <ac:chgData name="Luka Cigale" userId="a7f64e07-caaa-46a5-8b35-b699d2c65f13" providerId="ADAL" clId="{2E5B5534-BC52-437E-A7D2-9D966BF02A2A}" dt="2020-12-10T18:28:14.860" v="84" actId="478"/>
          <ac:spMkLst>
            <pc:docMk/>
            <pc:sldMk cId="62473368" sldId="266"/>
            <ac:spMk id="3" creationId="{667D1328-A694-4327-A93A-3D919FD65B27}"/>
          </ac:spMkLst>
        </pc:spChg>
        <pc:picChg chg="add mod">
          <ac:chgData name="Luka Cigale" userId="a7f64e07-caaa-46a5-8b35-b699d2c65f13" providerId="ADAL" clId="{2E5B5534-BC52-437E-A7D2-9D966BF02A2A}" dt="2020-12-10T18:31:01.947" v="163" actId="1037"/>
          <ac:picMkLst>
            <pc:docMk/>
            <pc:sldMk cId="62473368" sldId="266"/>
            <ac:picMk id="4" creationId="{76D9399C-92F5-4B55-918A-65A3658491D4}"/>
          </ac:picMkLst>
        </pc:picChg>
        <pc:picChg chg="add del mod">
          <ac:chgData name="Luka Cigale" userId="a7f64e07-caaa-46a5-8b35-b699d2c65f13" providerId="ADAL" clId="{2E5B5534-BC52-437E-A7D2-9D966BF02A2A}" dt="2020-12-10T18:29:44.577" v="102" actId="21"/>
          <ac:picMkLst>
            <pc:docMk/>
            <pc:sldMk cId="62473368" sldId="266"/>
            <ac:picMk id="5" creationId="{76788E2E-D388-4D08-8215-E7F0C7951631}"/>
          </ac:picMkLst>
        </pc:picChg>
        <pc:picChg chg="add del mod">
          <ac:chgData name="Luka Cigale" userId="a7f64e07-caaa-46a5-8b35-b699d2c65f13" providerId="ADAL" clId="{2E5B5534-BC52-437E-A7D2-9D966BF02A2A}" dt="2020-12-10T18:29:44.577" v="102" actId="21"/>
          <ac:picMkLst>
            <pc:docMk/>
            <pc:sldMk cId="62473368" sldId="266"/>
            <ac:picMk id="6" creationId="{DEA51AA0-1A5E-4B67-B8AD-942A1D1555D5}"/>
          </ac:picMkLst>
        </pc:picChg>
        <pc:picChg chg="add del mod">
          <ac:chgData name="Luka Cigale" userId="a7f64e07-caaa-46a5-8b35-b699d2c65f13" providerId="ADAL" clId="{2E5B5534-BC52-437E-A7D2-9D966BF02A2A}" dt="2020-12-10T18:29:44.577" v="102" actId="21"/>
          <ac:picMkLst>
            <pc:docMk/>
            <pc:sldMk cId="62473368" sldId="266"/>
            <ac:picMk id="7" creationId="{D868E0D4-4BCD-424B-8D4B-879CC2D228B1}"/>
          </ac:picMkLst>
        </pc:picChg>
        <pc:picChg chg="add mod">
          <ac:chgData name="Luka Cigale" userId="a7f64e07-caaa-46a5-8b35-b699d2c65f13" providerId="ADAL" clId="{2E5B5534-BC52-437E-A7D2-9D966BF02A2A}" dt="2020-12-10T18:31:01.123" v="162" actId="1038"/>
          <ac:picMkLst>
            <pc:docMk/>
            <pc:sldMk cId="62473368" sldId="266"/>
            <ac:picMk id="8" creationId="{4DF08A01-7D94-47BF-8ABB-27F0D10C16D3}"/>
          </ac:picMkLst>
        </pc:picChg>
      </pc:sldChg>
      <pc:sldChg chg="modNotesTx">
        <pc:chgData name="Luka Cigale" userId="a7f64e07-caaa-46a5-8b35-b699d2c65f13" providerId="ADAL" clId="{2E5B5534-BC52-437E-A7D2-9D966BF02A2A}" dt="2020-12-08T10:01:38.556" v="42" actId="20577"/>
        <pc:sldMkLst>
          <pc:docMk/>
          <pc:sldMk cId="4108941123" sldId="268"/>
        </pc:sldMkLst>
      </pc:sldChg>
      <pc:sldChg chg="modNotesTx">
        <pc:chgData name="Luka Cigale" userId="a7f64e07-caaa-46a5-8b35-b699d2c65f13" providerId="ADAL" clId="{2E5B5534-BC52-437E-A7D2-9D966BF02A2A}" dt="2020-12-04T11:21:29.537" v="38" actId="20577"/>
        <pc:sldMkLst>
          <pc:docMk/>
          <pc:sldMk cId="1365114189" sldId="278"/>
        </pc:sldMkLst>
      </pc:sldChg>
      <pc:sldChg chg="delSp modSp add del mod">
        <pc:chgData name="Luka Cigale" userId="a7f64e07-caaa-46a5-8b35-b699d2c65f13" providerId="ADAL" clId="{2E5B5534-BC52-437E-A7D2-9D966BF02A2A}" dt="2020-12-10T18:27:52.447" v="54" actId="2696"/>
        <pc:sldMkLst>
          <pc:docMk/>
          <pc:sldMk cId="3974842233" sldId="289"/>
        </pc:sldMkLst>
        <pc:spChg chg="del mod">
          <ac:chgData name="Luka Cigale" userId="a7f64e07-caaa-46a5-8b35-b699d2c65f13" providerId="ADAL" clId="{2E5B5534-BC52-437E-A7D2-9D966BF02A2A}" dt="2020-12-10T18:27:17.091" v="46" actId="478"/>
          <ac:spMkLst>
            <pc:docMk/>
            <pc:sldMk cId="3974842233" sldId="289"/>
            <ac:spMk id="10" creationId="{D9270F73-FF1F-49FB-AE84-67B3058F6503}"/>
          </ac:spMkLst>
        </pc:spChg>
        <pc:spChg chg="del">
          <ac:chgData name="Luka Cigale" userId="a7f64e07-caaa-46a5-8b35-b699d2c65f13" providerId="ADAL" clId="{2E5B5534-BC52-437E-A7D2-9D966BF02A2A}" dt="2020-12-10T18:27:18.443" v="47" actId="478"/>
          <ac:spMkLst>
            <pc:docMk/>
            <pc:sldMk cId="3974842233" sldId="289"/>
            <ac:spMk id="11" creationId="{14B63304-9E7E-4DFB-9D88-273F64343669}"/>
          </ac:spMkLst>
        </pc:spChg>
        <pc:picChg chg="del">
          <ac:chgData name="Luka Cigale" userId="a7f64e07-caaa-46a5-8b35-b699d2c65f13" providerId="ADAL" clId="{2E5B5534-BC52-437E-A7D2-9D966BF02A2A}" dt="2020-12-10T18:27:15.041" v="44" actId="478"/>
          <ac:picMkLst>
            <pc:docMk/>
            <pc:sldMk cId="3974842233" sldId="289"/>
            <ac:picMk id="4" creationId="{A3B558E9-BC15-40C8-954B-DD26703459E5}"/>
          </ac:picMkLst>
        </pc:picChg>
        <pc:picChg chg="del">
          <ac:chgData name="Luka Cigale" userId="a7f64e07-caaa-46a5-8b35-b699d2c65f13" providerId="ADAL" clId="{2E5B5534-BC52-437E-A7D2-9D966BF02A2A}" dt="2020-12-10T18:27:19.380" v="48" actId="478"/>
          <ac:picMkLst>
            <pc:docMk/>
            <pc:sldMk cId="3974842233" sldId="289"/>
            <ac:picMk id="6" creationId="{4ADEC5AE-AEAB-43D4-A9D9-473C9D138F41}"/>
          </ac:picMkLst>
        </pc:picChg>
      </pc:sldChg>
      <pc:sldChg chg="add">
        <pc:chgData name="Luka Cigale" userId="a7f64e07-caaa-46a5-8b35-b699d2c65f13" providerId="ADAL" clId="{2E5B5534-BC52-437E-A7D2-9D966BF02A2A}" dt="2020-12-10T18:27:49.075" v="51" actId="2890"/>
        <pc:sldMkLst>
          <pc:docMk/>
          <pc:sldMk cId="1362361297" sldId="290"/>
        </pc:sldMkLst>
      </pc:sldChg>
      <pc:sldChg chg="new del">
        <pc:chgData name="Luka Cigale" userId="a7f64e07-caaa-46a5-8b35-b699d2c65f13" providerId="ADAL" clId="{2E5B5534-BC52-437E-A7D2-9D966BF02A2A}" dt="2020-12-10T18:27:24.767" v="50" actId="680"/>
        <pc:sldMkLst>
          <pc:docMk/>
          <pc:sldMk cId="1454012648" sldId="290"/>
        </pc:sldMkLst>
      </pc:sldChg>
      <pc:sldChg chg="addSp delSp modSp add mod ord modNotesTx">
        <pc:chgData name="Luka Cigale" userId="a7f64e07-caaa-46a5-8b35-b699d2c65f13" providerId="ADAL" clId="{2E5B5534-BC52-437E-A7D2-9D966BF02A2A}" dt="2020-12-11T11:35:12.516" v="359" actId="1076"/>
        <pc:sldMkLst>
          <pc:docMk/>
          <pc:sldMk cId="2700731059" sldId="291"/>
        </pc:sldMkLst>
        <pc:spChg chg="del mod">
          <ac:chgData name="Luka Cigale" userId="a7f64e07-caaa-46a5-8b35-b699d2c65f13" providerId="ADAL" clId="{2E5B5534-BC52-437E-A7D2-9D966BF02A2A}" dt="2020-12-10T18:45:57.684" v="255" actId="478"/>
          <ac:spMkLst>
            <pc:docMk/>
            <pc:sldMk cId="2700731059" sldId="291"/>
            <ac:spMk id="2" creationId="{51F70220-677A-411B-B416-94321A555329}"/>
          </ac:spMkLst>
        </pc:spChg>
        <pc:spChg chg="add del mod">
          <ac:chgData name="Luka Cigale" userId="a7f64e07-caaa-46a5-8b35-b699d2c65f13" providerId="ADAL" clId="{2E5B5534-BC52-437E-A7D2-9D966BF02A2A}" dt="2020-12-10T18:46:01.187" v="257" actId="478"/>
          <ac:spMkLst>
            <pc:docMk/>
            <pc:sldMk cId="2700731059" sldId="291"/>
            <ac:spMk id="4" creationId="{31F71CD9-D77D-4B59-9742-641622A0ABF4}"/>
          </ac:spMkLst>
        </pc:spChg>
        <pc:spChg chg="add del mod">
          <ac:chgData name="Luka Cigale" userId="a7f64e07-caaa-46a5-8b35-b699d2c65f13" providerId="ADAL" clId="{2E5B5534-BC52-437E-A7D2-9D966BF02A2A}" dt="2020-12-10T18:45:53.971" v="254" actId="478"/>
          <ac:spMkLst>
            <pc:docMk/>
            <pc:sldMk cId="2700731059" sldId="291"/>
            <ac:spMk id="6" creationId="{91689A30-E496-4C67-A686-2DA54C9FB500}"/>
          </ac:spMkLst>
        </pc:spChg>
        <pc:spChg chg="add mod">
          <ac:chgData name="Luka Cigale" userId="a7f64e07-caaa-46a5-8b35-b699d2c65f13" providerId="ADAL" clId="{2E5B5534-BC52-437E-A7D2-9D966BF02A2A}" dt="2020-12-10T18:46:05.186" v="261" actId="20577"/>
          <ac:spMkLst>
            <pc:docMk/>
            <pc:sldMk cId="2700731059" sldId="291"/>
            <ac:spMk id="9" creationId="{4C26FDD3-7074-49C6-9C07-667B910D41DF}"/>
          </ac:spMkLst>
        </pc:spChg>
        <pc:picChg chg="add del mod">
          <ac:chgData name="Luka Cigale" userId="a7f64e07-caaa-46a5-8b35-b699d2c65f13" providerId="ADAL" clId="{2E5B5534-BC52-437E-A7D2-9D966BF02A2A}" dt="2020-12-11T11:28:07.114" v="263" actId="478"/>
          <ac:picMkLst>
            <pc:docMk/>
            <pc:sldMk cId="2700731059" sldId="291"/>
            <ac:picMk id="3" creationId="{86DA842A-88F0-4692-8F24-D4B0766F069D}"/>
          </ac:picMkLst>
        </pc:picChg>
        <pc:picChg chg="add mod modCrop">
          <ac:chgData name="Luka Cigale" userId="a7f64e07-caaa-46a5-8b35-b699d2c65f13" providerId="ADAL" clId="{2E5B5534-BC52-437E-A7D2-9D966BF02A2A}" dt="2020-12-11T11:28:42.181" v="275" actId="1076"/>
          <ac:picMkLst>
            <pc:docMk/>
            <pc:sldMk cId="2700731059" sldId="291"/>
            <ac:picMk id="5" creationId="{7A58292D-5CB7-467B-8359-58285A5662BF}"/>
          </ac:picMkLst>
        </pc:picChg>
        <pc:picChg chg="add mod">
          <ac:chgData name="Luka Cigale" userId="a7f64e07-caaa-46a5-8b35-b699d2c65f13" providerId="ADAL" clId="{2E5B5534-BC52-437E-A7D2-9D966BF02A2A}" dt="2020-12-11T11:30:23.844" v="302" actId="1037"/>
          <ac:picMkLst>
            <pc:docMk/>
            <pc:sldMk cId="2700731059" sldId="291"/>
            <ac:picMk id="6" creationId="{56DD649C-EF61-41F9-95C1-2B4CA9F12613}"/>
          </ac:picMkLst>
        </pc:picChg>
        <pc:picChg chg="add mod modCrop">
          <ac:chgData name="Luka Cigale" userId="a7f64e07-caaa-46a5-8b35-b699d2c65f13" providerId="ADAL" clId="{2E5B5534-BC52-437E-A7D2-9D966BF02A2A}" dt="2020-12-11T11:35:12.516" v="359" actId="1076"/>
          <ac:picMkLst>
            <pc:docMk/>
            <pc:sldMk cId="2700731059" sldId="291"/>
            <ac:picMk id="8" creationId="{43B903BD-DDC3-4ED3-8DA5-864486BF9A1A}"/>
          </ac:picMkLst>
        </pc:picChg>
        <pc:picChg chg="del">
          <ac:chgData name="Luka Cigale" userId="a7f64e07-caaa-46a5-8b35-b699d2c65f13" providerId="ADAL" clId="{2E5B5534-BC52-437E-A7D2-9D966BF02A2A}" dt="2020-12-10T18:28:38.659" v="90" actId="478"/>
          <ac:picMkLst>
            <pc:docMk/>
            <pc:sldMk cId="2700731059" sldId="291"/>
            <ac:picMk id="17" creationId="{B438F83F-EA7D-4D8C-9434-20C2A13F4008}"/>
          </ac:picMkLst>
        </pc:picChg>
        <pc:picChg chg="del">
          <ac:chgData name="Luka Cigale" userId="a7f64e07-caaa-46a5-8b35-b699d2c65f13" providerId="ADAL" clId="{2E5B5534-BC52-437E-A7D2-9D966BF02A2A}" dt="2020-12-10T18:28:39.379" v="91" actId="478"/>
          <ac:picMkLst>
            <pc:docMk/>
            <pc:sldMk cId="2700731059" sldId="291"/>
            <ac:picMk id="19" creationId="{53092CC0-690A-4A25-A51B-5BE0E315E2E4}"/>
          </ac:picMkLst>
        </pc:picChg>
        <pc:picChg chg="del">
          <ac:chgData name="Luka Cigale" userId="a7f64e07-caaa-46a5-8b35-b699d2c65f13" providerId="ADAL" clId="{2E5B5534-BC52-437E-A7D2-9D966BF02A2A}" dt="2020-12-10T18:28:37.979" v="89" actId="478"/>
          <ac:picMkLst>
            <pc:docMk/>
            <pc:sldMk cId="2700731059" sldId="291"/>
            <ac:picMk id="23" creationId="{0E5B0655-B5CF-4550-BA6A-9269FB945A73}"/>
          </ac:picMkLst>
        </pc:picChg>
      </pc:sldChg>
      <pc:sldChg chg="addSp delSp modSp add del mod">
        <pc:chgData name="Luka Cigale" userId="a7f64e07-caaa-46a5-8b35-b699d2c65f13" providerId="ADAL" clId="{2E5B5534-BC52-437E-A7D2-9D966BF02A2A}" dt="2020-12-10T18:35:10.305" v="219" actId="2696"/>
        <pc:sldMkLst>
          <pc:docMk/>
          <pc:sldMk cId="179242296" sldId="292"/>
        </pc:sldMkLst>
        <pc:picChg chg="add del mod">
          <ac:chgData name="Luka Cigale" userId="a7f64e07-caaa-46a5-8b35-b699d2c65f13" providerId="ADAL" clId="{2E5B5534-BC52-437E-A7D2-9D966BF02A2A}" dt="2020-12-10T18:31:38.107" v="166" actId="478"/>
          <ac:picMkLst>
            <pc:docMk/>
            <pc:sldMk cId="179242296" sldId="292"/>
            <ac:picMk id="3" creationId="{8D1A9B1C-80F5-43D8-830B-E95BDFFAA166}"/>
          </ac:picMkLst>
        </pc:picChg>
        <pc:picChg chg="del">
          <ac:chgData name="Luka Cigale" userId="a7f64e07-caaa-46a5-8b35-b699d2c65f13" providerId="ADAL" clId="{2E5B5534-BC52-437E-A7D2-9D966BF02A2A}" dt="2020-12-10T18:29:52.186" v="104" actId="478"/>
          <ac:picMkLst>
            <pc:docMk/>
            <pc:sldMk cId="179242296" sldId="292"/>
            <ac:picMk id="4" creationId="{76D9399C-92F5-4B55-918A-65A3658491D4}"/>
          </ac:picMkLst>
        </pc:picChg>
        <pc:picChg chg="add del mod">
          <ac:chgData name="Luka Cigale" userId="a7f64e07-caaa-46a5-8b35-b699d2c65f13" providerId="ADAL" clId="{2E5B5534-BC52-437E-A7D2-9D966BF02A2A}" dt="2020-12-10T18:31:51.350" v="169" actId="21"/>
          <ac:picMkLst>
            <pc:docMk/>
            <pc:sldMk cId="179242296" sldId="292"/>
            <ac:picMk id="5" creationId="{1A55BC92-8CAD-4986-9747-247300DE635E}"/>
          </ac:picMkLst>
        </pc:picChg>
        <pc:picChg chg="del">
          <ac:chgData name="Luka Cigale" userId="a7f64e07-caaa-46a5-8b35-b699d2c65f13" providerId="ADAL" clId="{2E5B5534-BC52-437E-A7D2-9D966BF02A2A}" dt="2020-12-10T18:29:52.186" v="104" actId="478"/>
          <ac:picMkLst>
            <pc:docMk/>
            <pc:sldMk cId="179242296" sldId="292"/>
            <ac:picMk id="8" creationId="{4DF08A01-7D94-47BF-8ABB-27F0D10C16D3}"/>
          </ac:picMkLst>
        </pc:picChg>
      </pc:sldChg>
      <pc:sldChg chg="addSp delSp modSp add mod">
        <pc:chgData name="Luka Cigale" userId="a7f64e07-caaa-46a5-8b35-b699d2c65f13" providerId="ADAL" clId="{2E5B5534-BC52-437E-A7D2-9D966BF02A2A}" dt="2020-12-10T18:45:22.761" v="247"/>
        <pc:sldMkLst>
          <pc:docMk/>
          <pc:sldMk cId="3266636430" sldId="293"/>
        </pc:sldMkLst>
        <pc:spChg chg="mod">
          <ac:chgData name="Luka Cigale" userId="a7f64e07-caaa-46a5-8b35-b699d2c65f13" providerId="ADAL" clId="{2E5B5534-BC52-437E-A7D2-9D966BF02A2A}" dt="2020-12-10T18:45:22.761" v="247"/>
          <ac:spMkLst>
            <pc:docMk/>
            <pc:sldMk cId="3266636430" sldId="293"/>
            <ac:spMk id="2" creationId="{51F70220-677A-411B-B416-94321A555329}"/>
          </ac:spMkLst>
        </pc:spChg>
        <pc:picChg chg="add mod ord">
          <ac:chgData name="Luka Cigale" userId="a7f64e07-caaa-46a5-8b35-b699d2c65f13" providerId="ADAL" clId="{2E5B5534-BC52-437E-A7D2-9D966BF02A2A}" dt="2020-12-10T18:32:18.017" v="178" actId="167"/>
          <ac:picMkLst>
            <pc:docMk/>
            <pc:sldMk cId="3266636430" sldId="293"/>
            <ac:picMk id="3" creationId="{5EEC0741-83FF-435A-9C00-FFA887D43D9E}"/>
          </ac:picMkLst>
        </pc:picChg>
        <pc:picChg chg="del">
          <ac:chgData name="Luka Cigale" userId="a7f64e07-caaa-46a5-8b35-b699d2c65f13" providerId="ADAL" clId="{2E5B5534-BC52-437E-A7D2-9D966BF02A2A}" dt="2020-12-10T18:32:03.834" v="174" actId="478"/>
          <ac:picMkLst>
            <pc:docMk/>
            <pc:sldMk cId="3266636430" sldId="293"/>
            <ac:picMk id="4" creationId="{76D9399C-92F5-4B55-918A-65A3658491D4}"/>
          </ac:picMkLst>
        </pc:picChg>
        <pc:picChg chg="add mod ord">
          <ac:chgData name="Luka Cigale" userId="a7f64e07-caaa-46a5-8b35-b699d2c65f13" providerId="ADAL" clId="{2E5B5534-BC52-437E-A7D2-9D966BF02A2A}" dt="2020-12-10T18:32:02.450" v="173" actId="167"/>
          <ac:picMkLst>
            <pc:docMk/>
            <pc:sldMk cId="3266636430" sldId="293"/>
            <ac:picMk id="5" creationId="{23B8337C-FBC1-4536-A8AF-212F33C39C15}"/>
          </ac:picMkLst>
        </pc:picChg>
        <pc:picChg chg="del">
          <ac:chgData name="Luka Cigale" userId="a7f64e07-caaa-46a5-8b35-b699d2c65f13" providerId="ADAL" clId="{2E5B5534-BC52-437E-A7D2-9D966BF02A2A}" dt="2020-12-10T18:32:18.979" v="179" actId="478"/>
          <ac:picMkLst>
            <pc:docMk/>
            <pc:sldMk cId="3266636430" sldId="293"/>
            <ac:picMk id="8" creationId="{4DF08A01-7D94-47BF-8ABB-27F0D10C16D3}"/>
          </ac:picMkLst>
        </pc:picChg>
      </pc:sldChg>
      <pc:sldChg chg="addSp delSp modSp add mod">
        <pc:chgData name="Luka Cigale" userId="a7f64e07-caaa-46a5-8b35-b699d2c65f13" providerId="ADAL" clId="{2E5B5534-BC52-437E-A7D2-9D966BF02A2A}" dt="2020-12-10T18:45:25.497" v="248"/>
        <pc:sldMkLst>
          <pc:docMk/>
          <pc:sldMk cId="4228946874" sldId="294"/>
        </pc:sldMkLst>
        <pc:spChg chg="mod">
          <ac:chgData name="Luka Cigale" userId="a7f64e07-caaa-46a5-8b35-b699d2c65f13" providerId="ADAL" clId="{2E5B5534-BC52-437E-A7D2-9D966BF02A2A}" dt="2020-12-10T18:45:25.497" v="248"/>
          <ac:spMkLst>
            <pc:docMk/>
            <pc:sldMk cId="4228946874" sldId="294"/>
            <ac:spMk id="2" creationId="{51F70220-677A-411B-B416-94321A555329}"/>
          </ac:spMkLst>
        </pc:spChg>
        <pc:picChg chg="del">
          <ac:chgData name="Luka Cigale" userId="a7f64e07-caaa-46a5-8b35-b699d2c65f13" providerId="ADAL" clId="{2E5B5534-BC52-437E-A7D2-9D966BF02A2A}" dt="2020-12-10T18:32:31.363" v="181" actId="478"/>
          <ac:picMkLst>
            <pc:docMk/>
            <pc:sldMk cId="4228946874" sldId="294"/>
            <ac:picMk id="3" creationId="{5EEC0741-83FF-435A-9C00-FFA887D43D9E}"/>
          </ac:picMkLst>
        </pc:picChg>
        <pc:picChg chg="add mod">
          <ac:chgData name="Luka Cigale" userId="a7f64e07-caaa-46a5-8b35-b699d2c65f13" providerId="ADAL" clId="{2E5B5534-BC52-437E-A7D2-9D966BF02A2A}" dt="2020-12-10T18:32:46.602" v="186" actId="1076"/>
          <ac:picMkLst>
            <pc:docMk/>
            <pc:sldMk cId="4228946874" sldId="294"/>
            <ac:picMk id="4" creationId="{8EA53EBE-ADB1-41A7-B64A-62B0B0CB0668}"/>
          </ac:picMkLst>
        </pc:picChg>
        <pc:picChg chg="del">
          <ac:chgData name="Luka Cigale" userId="a7f64e07-caaa-46a5-8b35-b699d2c65f13" providerId="ADAL" clId="{2E5B5534-BC52-437E-A7D2-9D966BF02A2A}" dt="2020-12-10T18:32:47.938" v="187" actId="478"/>
          <ac:picMkLst>
            <pc:docMk/>
            <pc:sldMk cId="4228946874" sldId="294"/>
            <ac:picMk id="5" creationId="{23B8337C-FBC1-4536-A8AF-212F33C39C15}"/>
          </ac:picMkLst>
        </pc:picChg>
      </pc:sldChg>
      <pc:sldChg chg="addSp delSp modSp add mod ord">
        <pc:chgData name="Luka Cigale" userId="a7f64e07-caaa-46a5-8b35-b699d2c65f13" providerId="ADAL" clId="{2E5B5534-BC52-437E-A7D2-9D966BF02A2A}" dt="2020-12-11T11:33:45.380" v="346" actId="1076"/>
        <pc:sldMkLst>
          <pc:docMk/>
          <pc:sldMk cId="2457953179" sldId="295"/>
        </pc:sldMkLst>
        <pc:spChg chg="mod">
          <ac:chgData name="Luka Cigale" userId="a7f64e07-caaa-46a5-8b35-b699d2c65f13" providerId="ADAL" clId="{2E5B5534-BC52-437E-A7D2-9D966BF02A2A}" dt="2020-12-10T18:45:45.610" v="252" actId="1076"/>
          <ac:spMkLst>
            <pc:docMk/>
            <pc:sldMk cId="2457953179" sldId="295"/>
            <ac:spMk id="2" creationId="{51F70220-677A-411B-B416-94321A555329}"/>
          </ac:spMkLst>
        </pc:spChg>
        <pc:picChg chg="add del">
          <ac:chgData name="Luka Cigale" userId="a7f64e07-caaa-46a5-8b35-b699d2c65f13" providerId="ADAL" clId="{2E5B5534-BC52-437E-A7D2-9D966BF02A2A}" dt="2020-12-11T11:30:43.134" v="304"/>
          <ac:picMkLst>
            <pc:docMk/>
            <pc:sldMk cId="2457953179" sldId="295"/>
            <ac:picMk id="3" creationId="{1CCA53EF-E23D-449C-88FC-6AD3DBDE4CA2}"/>
          </ac:picMkLst>
        </pc:picChg>
        <pc:picChg chg="add mod">
          <ac:chgData name="Luka Cigale" userId="a7f64e07-caaa-46a5-8b35-b699d2c65f13" providerId="ADAL" clId="{2E5B5534-BC52-437E-A7D2-9D966BF02A2A}" dt="2020-12-11T11:30:53.509" v="309" actId="1076"/>
          <ac:picMkLst>
            <pc:docMk/>
            <pc:sldMk cId="2457953179" sldId="295"/>
            <ac:picMk id="5" creationId="{AA8B05D4-5172-4389-BAB8-8674981CADD5}"/>
          </ac:picMkLst>
        </pc:picChg>
        <pc:picChg chg="add del">
          <ac:chgData name="Luka Cigale" userId="a7f64e07-caaa-46a5-8b35-b699d2c65f13" providerId="ADAL" clId="{2E5B5534-BC52-437E-A7D2-9D966BF02A2A}" dt="2020-12-11T11:31:11.189" v="311"/>
          <ac:picMkLst>
            <pc:docMk/>
            <pc:sldMk cId="2457953179" sldId="295"/>
            <ac:picMk id="6" creationId="{A4DE67CC-E269-4846-9BED-40E43EB2EC75}"/>
          </ac:picMkLst>
        </pc:picChg>
        <pc:picChg chg="add mod">
          <ac:chgData name="Luka Cigale" userId="a7f64e07-caaa-46a5-8b35-b699d2c65f13" providerId="ADAL" clId="{2E5B5534-BC52-437E-A7D2-9D966BF02A2A}" dt="2020-12-11T11:31:20.189" v="317" actId="1076"/>
          <ac:picMkLst>
            <pc:docMk/>
            <pc:sldMk cId="2457953179" sldId="295"/>
            <ac:picMk id="8" creationId="{09DECBE0-DA1D-441D-B63F-E6DE051B8A45}"/>
          </ac:picMkLst>
        </pc:picChg>
        <pc:picChg chg="add del mod modCrop">
          <ac:chgData name="Luka Cigale" userId="a7f64e07-caaa-46a5-8b35-b699d2c65f13" providerId="ADAL" clId="{2E5B5534-BC52-437E-A7D2-9D966BF02A2A}" dt="2020-12-11T11:33:03.260" v="336" actId="478"/>
          <ac:picMkLst>
            <pc:docMk/>
            <pc:sldMk cId="2457953179" sldId="295"/>
            <ac:picMk id="10" creationId="{6825889A-C58F-45E0-8B59-CE6DD9A1A1FA}"/>
          </ac:picMkLst>
        </pc:picChg>
        <pc:picChg chg="add mod modCrop">
          <ac:chgData name="Luka Cigale" userId="a7f64e07-caaa-46a5-8b35-b699d2c65f13" providerId="ADAL" clId="{2E5B5534-BC52-437E-A7D2-9D966BF02A2A}" dt="2020-12-11T11:33:45.380" v="346" actId="1076"/>
          <ac:picMkLst>
            <pc:docMk/>
            <pc:sldMk cId="2457953179" sldId="295"/>
            <ac:picMk id="12" creationId="{E1D4C49F-86BC-4EBC-B865-87DE36AC2E55}"/>
          </ac:picMkLst>
        </pc:picChg>
      </pc:sldChg>
      <pc:sldChg chg="modSp add del mod ord">
        <pc:chgData name="Luka Cigale" userId="a7f64e07-caaa-46a5-8b35-b699d2c65f13" providerId="ADAL" clId="{2E5B5534-BC52-437E-A7D2-9D966BF02A2A}" dt="2020-12-10T18:45:32.015" v="250" actId="2696"/>
        <pc:sldMkLst>
          <pc:docMk/>
          <pc:sldMk cId="4265102852" sldId="296"/>
        </pc:sldMkLst>
        <pc:spChg chg="mod">
          <ac:chgData name="Luka Cigale" userId="a7f64e07-caaa-46a5-8b35-b699d2c65f13" providerId="ADAL" clId="{2E5B5534-BC52-437E-A7D2-9D966BF02A2A}" dt="2020-12-10T18:45:29.560" v="249"/>
          <ac:spMkLst>
            <pc:docMk/>
            <pc:sldMk cId="4265102852" sldId="296"/>
            <ac:spMk id="2" creationId="{51F70220-677A-411B-B416-94321A555329}"/>
          </ac:spMkLst>
        </pc:spChg>
      </pc:sldChg>
      <pc:sldChg chg="addSp delSp modSp add mod ord">
        <pc:chgData name="Luka Cigale" userId="a7f64e07-caaa-46a5-8b35-b699d2c65f13" providerId="ADAL" clId="{2E5B5534-BC52-437E-A7D2-9D966BF02A2A}" dt="2020-12-10T18:45:03.576" v="243"/>
        <pc:sldMkLst>
          <pc:docMk/>
          <pc:sldMk cId="1569342158" sldId="297"/>
        </pc:sldMkLst>
        <pc:spChg chg="mod">
          <ac:chgData name="Luka Cigale" userId="a7f64e07-caaa-46a5-8b35-b699d2c65f13" providerId="ADAL" clId="{2E5B5534-BC52-437E-A7D2-9D966BF02A2A}" dt="2020-12-10T18:45:03.576" v="243"/>
          <ac:spMkLst>
            <pc:docMk/>
            <pc:sldMk cId="1569342158" sldId="297"/>
            <ac:spMk id="2" creationId="{51F70220-677A-411B-B416-94321A555329}"/>
          </ac:spMkLst>
        </pc:spChg>
        <pc:picChg chg="del">
          <ac:chgData name="Luka Cigale" userId="a7f64e07-caaa-46a5-8b35-b699d2c65f13" providerId="ADAL" clId="{2E5B5534-BC52-437E-A7D2-9D966BF02A2A}" dt="2020-12-10T18:37:32.651" v="229" actId="478"/>
          <ac:picMkLst>
            <pc:docMk/>
            <pc:sldMk cId="1569342158" sldId="297"/>
            <ac:picMk id="3" creationId="{5EEC0741-83FF-435A-9C00-FFA887D43D9E}"/>
          </ac:picMkLst>
        </pc:picChg>
        <pc:picChg chg="del">
          <ac:chgData name="Luka Cigale" userId="a7f64e07-caaa-46a5-8b35-b699d2c65f13" providerId="ADAL" clId="{2E5B5534-BC52-437E-A7D2-9D966BF02A2A}" dt="2020-12-10T18:37:32.107" v="228" actId="478"/>
          <ac:picMkLst>
            <pc:docMk/>
            <pc:sldMk cId="1569342158" sldId="297"/>
            <ac:picMk id="5" creationId="{23B8337C-FBC1-4536-A8AF-212F33C39C15}"/>
          </ac:picMkLst>
        </pc:picChg>
        <pc:picChg chg="add mod ord">
          <ac:chgData name="Luka Cigale" userId="a7f64e07-caaa-46a5-8b35-b699d2c65f13" providerId="ADAL" clId="{2E5B5534-BC52-437E-A7D2-9D966BF02A2A}" dt="2020-12-10T18:37:46.298" v="231" actId="1076"/>
          <ac:picMkLst>
            <pc:docMk/>
            <pc:sldMk cId="1569342158" sldId="297"/>
            <ac:picMk id="6" creationId="{E4C92142-2D62-42D1-88FF-2B3E31D19877}"/>
          </ac:picMkLst>
        </pc:picChg>
      </pc:sldChg>
      <pc:sldChg chg="addSp delSp modSp add mod">
        <pc:chgData name="Luka Cigale" userId="a7f64e07-caaa-46a5-8b35-b699d2c65f13" providerId="ADAL" clId="{2E5B5534-BC52-437E-A7D2-9D966BF02A2A}" dt="2020-12-10T18:45:07.099" v="244"/>
        <pc:sldMkLst>
          <pc:docMk/>
          <pc:sldMk cId="3177063474" sldId="298"/>
        </pc:sldMkLst>
        <pc:spChg chg="mod">
          <ac:chgData name="Luka Cigale" userId="a7f64e07-caaa-46a5-8b35-b699d2c65f13" providerId="ADAL" clId="{2E5B5534-BC52-437E-A7D2-9D966BF02A2A}" dt="2020-12-10T18:45:07.099" v="244"/>
          <ac:spMkLst>
            <pc:docMk/>
            <pc:sldMk cId="3177063474" sldId="298"/>
            <ac:spMk id="2" creationId="{51F70220-677A-411B-B416-94321A555329}"/>
          </ac:spMkLst>
        </pc:spChg>
        <pc:picChg chg="add del">
          <ac:chgData name="Luka Cigale" userId="a7f64e07-caaa-46a5-8b35-b699d2c65f13" providerId="ADAL" clId="{2E5B5534-BC52-437E-A7D2-9D966BF02A2A}" dt="2020-12-10T18:38:42.604" v="234" actId="22"/>
          <ac:picMkLst>
            <pc:docMk/>
            <pc:sldMk cId="3177063474" sldId="298"/>
            <ac:picMk id="4" creationId="{63DCFA11-A3F5-44F7-8256-396B40C7CB64}"/>
          </ac:picMkLst>
        </pc:picChg>
        <pc:picChg chg="mod">
          <ac:chgData name="Luka Cigale" userId="a7f64e07-caaa-46a5-8b35-b699d2c65f13" providerId="ADAL" clId="{2E5B5534-BC52-437E-A7D2-9D966BF02A2A}" dt="2020-12-10T18:38:46.714" v="235" actId="14826"/>
          <ac:picMkLst>
            <pc:docMk/>
            <pc:sldMk cId="3177063474" sldId="298"/>
            <ac:picMk id="6" creationId="{E4C92142-2D62-42D1-88FF-2B3E31D19877}"/>
          </ac:picMkLst>
        </pc:picChg>
      </pc:sldChg>
      <pc:sldChg chg="modSp add mod ord">
        <pc:chgData name="Luka Cigale" userId="a7f64e07-caaa-46a5-8b35-b699d2c65f13" providerId="ADAL" clId="{2E5B5534-BC52-437E-A7D2-9D966BF02A2A}" dt="2020-12-10T18:45:11.146" v="245"/>
        <pc:sldMkLst>
          <pc:docMk/>
          <pc:sldMk cId="1572796925" sldId="299"/>
        </pc:sldMkLst>
        <pc:spChg chg="mod">
          <ac:chgData name="Luka Cigale" userId="a7f64e07-caaa-46a5-8b35-b699d2c65f13" providerId="ADAL" clId="{2E5B5534-BC52-437E-A7D2-9D966BF02A2A}" dt="2020-12-10T18:45:11.146" v="245"/>
          <ac:spMkLst>
            <pc:docMk/>
            <pc:sldMk cId="1572796925" sldId="299"/>
            <ac:spMk id="2" creationId="{51F70220-677A-411B-B416-94321A555329}"/>
          </ac:spMkLst>
        </pc:spChg>
        <pc:picChg chg="mod">
          <ac:chgData name="Luka Cigale" userId="a7f64e07-caaa-46a5-8b35-b699d2c65f13" providerId="ADAL" clId="{2E5B5534-BC52-437E-A7D2-9D966BF02A2A}" dt="2020-12-10T18:44:50.932" v="242" actId="14826"/>
          <ac:picMkLst>
            <pc:docMk/>
            <pc:sldMk cId="1572796925" sldId="299"/>
            <ac:picMk id="3" creationId="{5EEC0741-83FF-435A-9C00-FFA887D43D9E}"/>
          </ac:picMkLst>
        </pc:picChg>
        <pc:picChg chg="mod">
          <ac:chgData name="Luka Cigale" userId="a7f64e07-caaa-46a5-8b35-b699d2c65f13" providerId="ADAL" clId="{2E5B5534-BC52-437E-A7D2-9D966BF02A2A}" dt="2020-12-10T18:43:35.770" v="241" actId="14826"/>
          <ac:picMkLst>
            <pc:docMk/>
            <pc:sldMk cId="1572796925" sldId="299"/>
            <ac:picMk id="5" creationId="{23B8337C-FBC1-4536-A8AF-212F33C39C15}"/>
          </ac:picMkLst>
        </pc:picChg>
      </pc:sldChg>
      <pc:sldChg chg="add del">
        <pc:chgData name="Luka Cigale" userId="a7f64e07-caaa-46a5-8b35-b699d2c65f13" providerId="ADAL" clId="{2E5B5534-BC52-437E-A7D2-9D966BF02A2A}" dt="2020-12-10T18:43:25.412" v="237" actId="47"/>
        <pc:sldMkLst>
          <pc:docMk/>
          <pc:sldMk cId="3494104080" sldId="299"/>
        </pc:sldMkLst>
      </pc:sldChg>
      <pc:sldChg chg="addSp delSp modSp add mod ord">
        <pc:chgData name="Luka Cigale" userId="a7f64e07-caaa-46a5-8b35-b699d2c65f13" providerId="ADAL" clId="{2E5B5534-BC52-437E-A7D2-9D966BF02A2A}" dt="2020-12-11T11:31:39.118" v="326"/>
        <pc:sldMkLst>
          <pc:docMk/>
          <pc:sldMk cId="2271297914" sldId="300"/>
        </pc:sldMkLst>
        <pc:spChg chg="del">
          <ac:chgData name="Luka Cigale" userId="a7f64e07-caaa-46a5-8b35-b699d2c65f13" providerId="ADAL" clId="{2E5B5534-BC52-437E-A7D2-9D966BF02A2A}" dt="2020-12-11T11:31:30.110" v="323" actId="478"/>
          <ac:spMkLst>
            <pc:docMk/>
            <pc:sldMk cId="2271297914" sldId="300"/>
            <ac:spMk id="2" creationId="{51F70220-677A-411B-B416-94321A555329}"/>
          </ac:spMkLst>
        </pc:spChg>
        <pc:spChg chg="add del mod">
          <ac:chgData name="Luka Cigale" userId="a7f64e07-caaa-46a5-8b35-b699d2c65f13" providerId="ADAL" clId="{2E5B5534-BC52-437E-A7D2-9D966BF02A2A}" dt="2020-12-11T11:31:31.708" v="324" actId="478"/>
          <ac:spMkLst>
            <pc:docMk/>
            <pc:sldMk cId="2271297914" sldId="300"/>
            <ac:spMk id="4" creationId="{1C89BF9E-3E79-4685-8991-342ACAB239E5}"/>
          </ac:spMkLst>
        </pc:spChg>
        <pc:picChg chg="del">
          <ac:chgData name="Luka Cigale" userId="a7f64e07-caaa-46a5-8b35-b699d2c65f13" providerId="ADAL" clId="{2E5B5534-BC52-437E-A7D2-9D966BF02A2A}" dt="2020-12-11T11:31:29.268" v="322" actId="478"/>
          <ac:picMkLst>
            <pc:docMk/>
            <pc:sldMk cId="2271297914" sldId="300"/>
            <ac:picMk id="5" creationId="{AA8B05D4-5172-4389-BAB8-8674981CADD5}"/>
          </ac:picMkLst>
        </pc:picChg>
        <pc:picChg chg="del">
          <ac:chgData name="Luka Cigale" userId="a7f64e07-caaa-46a5-8b35-b699d2c65f13" providerId="ADAL" clId="{2E5B5534-BC52-437E-A7D2-9D966BF02A2A}" dt="2020-12-11T11:31:28.332" v="321" actId="478"/>
          <ac:picMkLst>
            <pc:docMk/>
            <pc:sldMk cId="2271297914" sldId="300"/>
            <ac:picMk id="8" creationId="{09DECBE0-DA1D-441D-B63F-E6DE051B8A45}"/>
          </ac:picMkLst>
        </pc:picChg>
      </pc:sldChg>
    </pc:docChg>
  </pc:docChgLst>
  <pc:docChgLst>
    <pc:chgData name="Luka Cigale" userId="a7f64e07-caaa-46a5-8b35-b699d2c65f13" providerId="ADAL" clId="{100F1EBE-BE16-49F1-909E-5676B28A1009}"/>
    <pc:docChg chg="undo redo custSel addSld delSld modSld">
      <pc:chgData name="Luka Cigale" userId="a7f64e07-caaa-46a5-8b35-b699d2c65f13" providerId="ADAL" clId="{100F1EBE-BE16-49F1-909E-5676B28A1009}" dt="2022-03-09T00:28:50.440" v="705"/>
      <pc:docMkLst>
        <pc:docMk/>
      </pc:docMkLst>
      <pc:sldChg chg="addSp delSp modSp mod">
        <pc:chgData name="Luka Cigale" userId="a7f64e07-caaa-46a5-8b35-b699d2c65f13" providerId="ADAL" clId="{100F1EBE-BE16-49F1-909E-5676B28A1009}" dt="2022-03-08T22:25:16.243" v="94" actId="14826"/>
        <pc:sldMkLst>
          <pc:docMk/>
          <pc:sldMk cId="834050406" sldId="256"/>
        </pc:sldMkLst>
        <pc:spChg chg="mod">
          <ac:chgData name="Luka Cigale" userId="a7f64e07-caaa-46a5-8b35-b699d2c65f13" providerId="ADAL" clId="{100F1EBE-BE16-49F1-909E-5676B28A1009}" dt="2022-03-08T22:13:29.378" v="80" actId="14100"/>
          <ac:spMkLst>
            <pc:docMk/>
            <pc:sldMk cId="834050406" sldId="256"/>
            <ac:spMk id="2" creationId="{050E78D6-F072-48E7-8270-20EFBDD26F36}"/>
          </ac:spMkLst>
        </pc:spChg>
        <pc:spChg chg="mod">
          <ac:chgData name="Luka Cigale" userId="a7f64e07-caaa-46a5-8b35-b699d2c65f13" providerId="ADAL" clId="{100F1EBE-BE16-49F1-909E-5676B28A1009}" dt="2022-03-08T22:24:40.493" v="90" actId="1076"/>
          <ac:spMkLst>
            <pc:docMk/>
            <pc:sldMk cId="834050406" sldId="256"/>
            <ac:spMk id="3" creationId="{3FC7BD98-5486-489C-BAA0-A69CEFF691B3}"/>
          </ac:spMkLst>
        </pc:spChg>
        <pc:picChg chg="add del mod modCrop">
          <ac:chgData name="Luka Cigale" userId="a7f64e07-caaa-46a5-8b35-b699d2c65f13" providerId="ADAL" clId="{100F1EBE-BE16-49F1-909E-5676B28A1009}" dt="2022-03-08T22:25:16.243" v="94" actId="14826"/>
          <ac:picMkLst>
            <pc:docMk/>
            <pc:sldMk cId="834050406" sldId="256"/>
            <ac:picMk id="5" creationId="{112B9624-F8A1-4831-AE43-1D9E266CFF3E}"/>
          </ac:picMkLst>
        </pc:picChg>
      </pc:sldChg>
      <pc:sldChg chg="addSp modSp mod modNotesTx">
        <pc:chgData name="Luka Cigale" userId="a7f64e07-caaa-46a5-8b35-b699d2c65f13" providerId="ADAL" clId="{100F1EBE-BE16-49F1-909E-5676B28A1009}" dt="2022-03-08T23:07:14.359" v="226" actId="20577"/>
        <pc:sldMkLst>
          <pc:docMk/>
          <pc:sldMk cId="2543611635" sldId="262"/>
        </pc:sldMkLst>
        <pc:spChg chg="mod">
          <ac:chgData name="Luka Cigale" userId="a7f64e07-caaa-46a5-8b35-b699d2c65f13" providerId="ADAL" clId="{100F1EBE-BE16-49F1-909E-5676B28A1009}" dt="2022-03-08T22:40:45.677" v="112" actId="20577"/>
          <ac:spMkLst>
            <pc:docMk/>
            <pc:sldMk cId="2543611635" sldId="262"/>
            <ac:spMk id="2" creationId="{51F70220-677A-411B-B416-94321A555329}"/>
          </ac:spMkLst>
        </pc:spChg>
        <pc:spChg chg="mod">
          <ac:chgData name="Luka Cigale" userId="a7f64e07-caaa-46a5-8b35-b699d2c65f13" providerId="ADAL" clId="{100F1EBE-BE16-49F1-909E-5676B28A1009}" dt="2022-03-08T23:07:14.359" v="226" actId="20577"/>
          <ac:spMkLst>
            <pc:docMk/>
            <pc:sldMk cId="2543611635" sldId="262"/>
            <ac:spMk id="3" creationId="{667D1328-A694-4327-A93A-3D919FD65B27}"/>
          </ac:spMkLst>
        </pc:spChg>
        <pc:picChg chg="add mod">
          <ac:chgData name="Luka Cigale" userId="a7f64e07-caaa-46a5-8b35-b699d2c65f13" providerId="ADAL" clId="{100F1EBE-BE16-49F1-909E-5676B28A1009}" dt="2022-03-08T22:38:30.604" v="97" actId="1076"/>
          <ac:picMkLst>
            <pc:docMk/>
            <pc:sldMk cId="2543611635" sldId="262"/>
            <ac:picMk id="5" creationId="{D1DA2367-6295-41F2-8513-975C231791C5}"/>
          </ac:picMkLst>
        </pc:picChg>
      </pc:sldChg>
      <pc:sldChg chg="modNotesTx">
        <pc:chgData name="Luka Cigale" userId="a7f64e07-caaa-46a5-8b35-b699d2c65f13" providerId="ADAL" clId="{100F1EBE-BE16-49F1-909E-5676B28A1009}" dt="2022-03-08T22:41:07.278" v="116" actId="6549"/>
        <pc:sldMkLst>
          <pc:docMk/>
          <pc:sldMk cId="733130779" sldId="263"/>
        </pc:sldMkLst>
      </pc:sldChg>
      <pc:sldChg chg="modSp add mod">
        <pc:chgData name="Luka Cigale" userId="a7f64e07-caaa-46a5-8b35-b699d2c65f13" providerId="ADAL" clId="{100F1EBE-BE16-49F1-909E-5676B28A1009}" dt="2022-03-09T00:07:36.296" v="340" actId="6549"/>
        <pc:sldMkLst>
          <pc:docMk/>
          <pc:sldMk cId="2554700277" sldId="301"/>
        </pc:sldMkLst>
        <pc:spChg chg="mod">
          <ac:chgData name="Luka Cigale" userId="a7f64e07-caaa-46a5-8b35-b699d2c65f13" providerId="ADAL" clId="{100F1EBE-BE16-49F1-909E-5676B28A1009}" dt="2022-03-09T00:01:56.470" v="247" actId="20577"/>
          <ac:spMkLst>
            <pc:docMk/>
            <pc:sldMk cId="2554700277" sldId="301"/>
            <ac:spMk id="2" creationId="{51F70220-677A-411B-B416-94321A555329}"/>
          </ac:spMkLst>
        </pc:spChg>
        <pc:spChg chg="mod">
          <ac:chgData name="Luka Cigale" userId="a7f64e07-caaa-46a5-8b35-b699d2c65f13" providerId="ADAL" clId="{100F1EBE-BE16-49F1-909E-5676B28A1009}" dt="2022-03-09T00:07:36.296" v="340" actId="6549"/>
          <ac:spMkLst>
            <pc:docMk/>
            <pc:sldMk cId="2554700277" sldId="301"/>
            <ac:spMk id="3" creationId="{667D1328-A694-4327-A93A-3D919FD65B27}"/>
          </ac:spMkLst>
        </pc:spChg>
        <pc:picChg chg="mod">
          <ac:chgData name="Luka Cigale" userId="a7f64e07-caaa-46a5-8b35-b699d2c65f13" providerId="ADAL" clId="{100F1EBE-BE16-49F1-909E-5676B28A1009}" dt="2022-03-08T23:04:20.405" v="220" actId="14826"/>
          <ac:picMkLst>
            <pc:docMk/>
            <pc:sldMk cId="2554700277" sldId="301"/>
            <ac:picMk id="5" creationId="{D1DA2367-6295-41F2-8513-975C231791C5}"/>
          </ac:picMkLst>
        </pc:picChg>
      </pc:sldChg>
      <pc:sldChg chg="modSp add mod">
        <pc:chgData name="Luka Cigale" userId="a7f64e07-caaa-46a5-8b35-b699d2c65f13" providerId="ADAL" clId="{100F1EBE-BE16-49F1-909E-5676B28A1009}" dt="2022-03-09T00:02:59.995" v="260" actId="20577"/>
        <pc:sldMkLst>
          <pc:docMk/>
          <pc:sldMk cId="3476968629" sldId="302"/>
        </pc:sldMkLst>
        <pc:spChg chg="mod">
          <ac:chgData name="Luka Cigale" userId="a7f64e07-caaa-46a5-8b35-b699d2c65f13" providerId="ADAL" clId="{100F1EBE-BE16-49F1-909E-5676B28A1009}" dt="2022-03-09T00:02:59.995" v="260" actId="20577"/>
          <ac:spMkLst>
            <pc:docMk/>
            <pc:sldMk cId="3476968629" sldId="302"/>
            <ac:spMk id="2" creationId="{51F70220-677A-411B-B416-94321A555329}"/>
          </ac:spMkLst>
        </pc:spChg>
        <pc:picChg chg="mod">
          <ac:chgData name="Luka Cigale" userId="a7f64e07-caaa-46a5-8b35-b699d2c65f13" providerId="ADAL" clId="{100F1EBE-BE16-49F1-909E-5676B28A1009}" dt="2022-03-09T00:02:51.211" v="252" actId="14826"/>
          <ac:picMkLst>
            <pc:docMk/>
            <pc:sldMk cId="3476968629" sldId="302"/>
            <ac:picMk id="5" creationId="{D1DA2367-6295-41F2-8513-975C231791C5}"/>
          </ac:picMkLst>
        </pc:picChg>
      </pc:sldChg>
      <pc:sldChg chg="modSp add mod">
        <pc:chgData name="Luka Cigale" userId="a7f64e07-caaa-46a5-8b35-b699d2c65f13" providerId="ADAL" clId="{100F1EBE-BE16-49F1-909E-5676B28A1009}" dt="2022-03-09T00:03:13.122" v="265" actId="20577"/>
        <pc:sldMkLst>
          <pc:docMk/>
          <pc:sldMk cId="868382009" sldId="303"/>
        </pc:sldMkLst>
        <pc:spChg chg="mod">
          <ac:chgData name="Luka Cigale" userId="a7f64e07-caaa-46a5-8b35-b699d2c65f13" providerId="ADAL" clId="{100F1EBE-BE16-49F1-909E-5676B28A1009}" dt="2022-03-09T00:03:13.122" v="265" actId="20577"/>
          <ac:spMkLst>
            <pc:docMk/>
            <pc:sldMk cId="868382009" sldId="303"/>
            <ac:spMk id="2" creationId="{51F70220-677A-411B-B416-94321A555329}"/>
          </ac:spMkLst>
        </pc:spChg>
        <pc:picChg chg="mod">
          <ac:chgData name="Luka Cigale" userId="a7f64e07-caaa-46a5-8b35-b699d2c65f13" providerId="ADAL" clId="{100F1EBE-BE16-49F1-909E-5676B28A1009}" dt="2022-03-09T00:03:08.150" v="261" actId="14826"/>
          <ac:picMkLst>
            <pc:docMk/>
            <pc:sldMk cId="868382009" sldId="303"/>
            <ac:picMk id="5" creationId="{D1DA2367-6295-41F2-8513-975C231791C5}"/>
          </ac:picMkLst>
        </pc:picChg>
      </pc:sldChg>
      <pc:sldChg chg="modSp add mod">
        <pc:chgData name="Luka Cigale" userId="a7f64e07-caaa-46a5-8b35-b699d2c65f13" providerId="ADAL" clId="{100F1EBE-BE16-49F1-909E-5676B28A1009}" dt="2022-03-09T00:03:49.048" v="283" actId="20577"/>
        <pc:sldMkLst>
          <pc:docMk/>
          <pc:sldMk cId="2512181961" sldId="304"/>
        </pc:sldMkLst>
        <pc:spChg chg="mod">
          <ac:chgData name="Luka Cigale" userId="a7f64e07-caaa-46a5-8b35-b699d2c65f13" providerId="ADAL" clId="{100F1EBE-BE16-49F1-909E-5676B28A1009}" dt="2022-03-09T00:03:49.048" v="283" actId="20577"/>
          <ac:spMkLst>
            <pc:docMk/>
            <pc:sldMk cId="2512181961" sldId="304"/>
            <ac:spMk id="2" creationId="{51F70220-677A-411B-B416-94321A555329}"/>
          </ac:spMkLst>
        </pc:spChg>
        <pc:picChg chg="mod">
          <ac:chgData name="Luka Cigale" userId="a7f64e07-caaa-46a5-8b35-b699d2c65f13" providerId="ADAL" clId="{100F1EBE-BE16-49F1-909E-5676B28A1009}" dt="2022-03-09T00:03:26.987" v="266" actId="14826"/>
          <ac:picMkLst>
            <pc:docMk/>
            <pc:sldMk cId="2512181961" sldId="304"/>
            <ac:picMk id="5" creationId="{D1DA2367-6295-41F2-8513-975C231791C5}"/>
          </ac:picMkLst>
        </pc:picChg>
      </pc:sldChg>
      <pc:sldChg chg="modSp add mod">
        <pc:chgData name="Luka Cigale" userId="a7f64e07-caaa-46a5-8b35-b699d2c65f13" providerId="ADAL" clId="{100F1EBE-BE16-49F1-909E-5676B28A1009}" dt="2022-03-09T00:12:05.846" v="343" actId="20577"/>
        <pc:sldMkLst>
          <pc:docMk/>
          <pc:sldMk cId="1950932508" sldId="305"/>
        </pc:sldMkLst>
        <pc:spChg chg="mod">
          <ac:chgData name="Luka Cigale" userId="a7f64e07-caaa-46a5-8b35-b699d2c65f13" providerId="ADAL" clId="{100F1EBE-BE16-49F1-909E-5676B28A1009}" dt="2022-03-09T00:12:05.846" v="343" actId="20577"/>
          <ac:spMkLst>
            <pc:docMk/>
            <pc:sldMk cId="1950932508" sldId="305"/>
            <ac:spMk id="2" creationId="{51F70220-677A-411B-B416-94321A555329}"/>
          </ac:spMkLst>
        </pc:spChg>
        <pc:picChg chg="mod">
          <ac:chgData name="Luka Cigale" userId="a7f64e07-caaa-46a5-8b35-b699d2c65f13" providerId="ADAL" clId="{100F1EBE-BE16-49F1-909E-5676B28A1009}" dt="2022-03-09T00:04:12.486" v="291" actId="14826"/>
          <ac:picMkLst>
            <pc:docMk/>
            <pc:sldMk cId="1950932508" sldId="305"/>
            <ac:picMk id="5" creationId="{D1DA2367-6295-41F2-8513-975C231791C5}"/>
          </ac:picMkLst>
        </pc:picChg>
      </pc:sldChg>
      <pc:sldChg chg="modSp add mod">
        <pc:chgData name="Luka Cigale" userId="a7f64e07-caaa-46a5-8b35-b699d2c65f13" providerId="ADAL" clId="{100F1EBE-BE16-49F1-909E-5676B28A1009}" dt="2022-03-09T00:12:11.012" v="346" actId="20577"/>
        <pc:sldMkLst>
          <pc:docMk/>
          <pc:sldMk cId="60910931" sldId="306"/>
        </pc:sldMkLst>
        <pc:spChg chg="mod">
          <ac:chgData name="Luka Cigale" userId="a7f64e07-caaa-46a5-8b35-b699d2c65f13" providerId="ADAL" clId="{100F1EBE-BE16-49F1-909E-5676B28A1009}" dt="2022-03-09T00:12:11.012" v="346" actId="20577"/>
          <ac:spMkLst>
            <pc:docMk/>
            <pc:sldMk cId="60910931" sldId="306"/>
            <ac:spMk id="2" creationId="{51F70220-677A-411B-B416-94321A555329}"/>
          </ac:spMkLst>
        </pc:spChg>
        <pc:picChg chg="mod">
          <ac:chgData name="Luka Cigale" userId="a7f64e07-caaa-46a5-8b35-b699d2c65f13" providerId="ADAL" clId="{100F1EBE-BE16-49F1-909E-5676B28A1009}" dt="2022-03-09T00:04:26.293" v="292" actId="14826"/>
          <ac:picMkLst>
            <pc:docMk/>
            <pc:sldMk cId="60910931" sldId="306"/>
            <ac:picMk id="5" creationId="{D1DA2367-6295-41F2-8513-975C231791C5}"/>
          </ac:picMkLst>
        </pc:picChg>
      </pc:sldChg>
      <pc:sldChg chg="add del setBg">
        <pc:chgData name="Luka Cigale" userId="a7f64e07-caaa-46a5-8b35-b699d2c65f13" providerId="ADAL" clId="{100F1EBE-BE16-49F1-909E-5676B28A1009}" dt="2022-03-09T00:03:53.301" v="284" actId="47"/>
        <pc:sldMkLst>
          <pc:docMk/>
          <pc:sldMk cId="267835883" sldId="306"/>
        </pc:sldMkLst>
      </pc:sldChg>
      <pc:sldChg chg="add del setBg">
        <pc:chgData name="Luka Cigale" userId="a7f64e07-caaa-46a5-8b35-b699d2c65f13" providerId="ADAL" clId="{100F1EBE-BE16-49F1-909E-5676B28A1009}" dt="2022-03-09T00:03:53.998" v="285" actId="47"/>
        <pc:sldMkLst>
          <pc:docMk/>
          <pc:sldMk cId="1183188213" sldId="307"/>
        </pc:sldMkLst>
      </pc:sldChg>
      <pc:sldChg chg="addSp delSp modSp add mod">
        <pc:chgData name="Luka Cigale" userId="a7f64e07-caaa-46a5-8b35-b699d2c65f13" providerId="ADAL" clId="{100F1EBE-BE16-49F1-909E-5676B28A1009}" dt="2022-03-09T00:13:33.967" v="384" actId="20577"/>
        <pc:sldMkLst>
          <pc:docMk/>
          <pc:sldMk cId="3348092389" sldId="307"/>
        </pc:sldMkLst>
        <pc:spChg chg="mod">
          <ac:chgData name="Luka Cigale" userId="a7f64e07-caaa-46a5-8b35-b699d2c65f13" providerId="ADAL" clId="{100F1EBE-BE16-49F1-909E-5676B28A1009}" dt="2022-03-09T00:13:33.967" v="384" actId="20577"/>
          <ac:spMkLst>
            <pc:docMk/>
            <pc:sldMk cId="3348092389" sldId="307"/>
            <ac:spMk id="2" creationId="{51F70220-677A-411B-B416-94321A555329}"/>
          </ac:spMkLst>
        </pc:spChg>
        <pc:spChg chg="del">
          <ac:chgData name="Luka Cigale" userId="a7f64e07-caaa-46a5-8b35-b699d2c65f13" providerId="ADAL" clId="{100F1EBE-BE16-49F1-909E-5676B28A1009}" dt="2022-03-09T00:13:04.391" v="358" actId="478"/>
          <ac:spMkLst>
            <pc:docMk/>
            <pc:sldMk cId="3348092389" sldId="307"/>
            <ac:spMk id="3" creationId="{667D1328-A694-4327-A93A-3D919FD65B27}"/>
          </ac:spMkLst>
        </pc:spChg>
        <pc:spChg chg="add del mod">
          <ac:chgData name="Luka Cigale" userId="a7f64e07-caaa-46a5-8b35-b699d2c65f13" providerId="ADAL" clId="{100F1EBE-BE16-49F1-909E-5676B28A1009}" dt="2022-03-09T00:13:10.798" v="360" actId="478"/>
          <ac:spMkLst>
            <pc:docMk/>
            <pc:sldMk cId="3348092389" sldId="307"/>
            <ac:spMk id="6" creationId="{B953B841-CB63-4AAB-BA4F-559F0AF93B77}"/>
          </ac:spMkLst>
        </pc:spChg>
        <pc:picChg chg="del">
          <ac:chgData name="Luka Cigale" userId="a7f64e07-caaa-46a5-8b35-b699d2c65f13" providerId="ADAL" clId="{100F1EBE-BE16-49F1-909E-5676B28A1009}" dt="2022-03-09T00:12:20.504" v="347" actId="478"/>
          <ac:picMkLst>
            <pc:docMk/>
            <pc:sldMk cId="3348092389" sldId="307"/>
            <ac:picMk id="5" creationId="{D1DA2367-6295-41F2-8513-975C231791C5}"/>
          </ac:picMkLst>
        </pc:picChg>
        <pc:picChg chg="add del mod">
          <ac:chgData name="Luka Cigale" userId="a7f64e07-caaa-46a5-8b35-b699d2c65f13" providerId="ADAL" clId="{100F1EBE-BE16-49F1-909E-5676B28A1009}" dt="2022-03-09T00:13:07.957" v="359" actId="478"/>
          <ac:picMkLst>
            <pc:docMk/>
            <pc:sldMk cId="3348092389" sldId="307"/>
            <ac:picMk id="1026" creationId="{BE557DC8-B33C-4D42-8044-9D133E126CCF}"/>
          </ac:picMkLst>
        </pc:picChg>
      </pc:sldChg>
      <pc:sldChg chg="add del setBg">
        <pc:chgData name="Luka Cigale" userId="a7f64e07-caaa-46a5-8b35-b699d2c65f13" providerId="ADAL" clId="{100F1EBE-BE16-49F1-909E-5676B28A1009}" dt="2022-03-09T00:03:54.574" v="286" actId="47"/>
        <pc:sldMkLst>
          <pc:docMk/>
          <pc:sldMk cId="2468302257" sldId="308"/>
        </pc:sldMkLst>
      </pc:sldChg>
      <pc:sldChg chg="addSp delSp modSp add mod">
        <pc:chgData name="Luka Cigale" userId="a7f64e07-caaa-46a5-8b35-b699d2c65f13" providerId="ADAL" clId="{100F1EBE-BE16-49F1-909E-5676B28A1009}" dt="2022-03-09T00:25:11.703" v="677" actId="20577"/>
        <pc:sldMkLst>
          <pc:docMk/>
          <pc:sldMk cId="3097948259" sldId="308"/>
        </pc:sldMkLst>
        <pc:spChg chg="mod">
          <ac:chgData name="Luka Cigale" userId="a7f64e07-caaa-46a5-8b35-b699d2c65f13" providerId="ADAL" clId="{100F1EBE-BE16-49F1-909E-5676B28A1009}" dt="2022-03-09T00:25:11.703" v="677" actId="20577"/>
          <ac:spMkLst>
            <pc:docMk/>
            <pc:sldMk cId="3097948259" sldId="308"/>
            <ac:spMk id="2" creationId="{51F70220-677A-411B-B416-94321A555329}"/>
          </ac:spMkLst>
        </pc:spChg>
        <pc:spChg chg="mod">
          <ac:chgData name="Luka Cigale" userId="a7f64e07-caaa-46a5-8b35-b699d2c65f13" providerId="ADAL" clId="{100F1EBE-BE16-49F1-909E-5676B28A1009}" dt="2022-03-09T00:25:03.441" v="660"/>
          <ac:spMkLst>
            <pc:docMk/>
            <pc:sldMk cId="3097948259" sldId="308"/>
            <ac:spMk id="3" creationId="{667D1328-A694-4327-A93A-3D919FD65B27}"/>
          </ac:spMkLst>
        </pc:spChg>
        <pc:picChg chg="add mod">
          <ac:chgData name="Luka Cigale" userId="a7f64e07-caaa-46a5-8b35-b699d2c65f13" providerId="ADAL" clId="{100F1EBE-BE16-49F1-909E-5676B28A1009}" dt="2022-03-09T00:23:38.492" v="651" actId="14100"/>
          <ac:picMkLst>
            <pc:docMk/>
            <pc:sldMk cId="3097948259" sldId="308"/>
            <ac:picMk id="4" creationId="{942204C7-E43C-4AC9-BA89-30EA26481473}"/>
          </ac:picMkLst>
        </pc:picChg>
        <pc:picChg chg="del mod">
          <ac:chgData name="Luka Cigale" userId="a7f64e07-caaa-46a5-8b35-b699d2c65f13" providerId="ADAL" clId="{100F1EBE-BE16-49F1-909E-5676B28A1009}" dt="2022-03-09T00:23:30.944" v="648" actId="478"/>
          <ac:picMkLst>
            <pc:docMk/>
            <pc:sldMk cId="3097948259" sldId="308"/>
            <ac:picMk id="5" creationId="{D1DA2367-6295-41F2-8513-975C231791C5}"/>
          </ac:picMkLst>
        </pc:picChg>
      </pc:sldChg>
      <pc:sldChg chg="addSp delSp modSp add mod">
        <pc:chgData name="Luka Cigale" userId="a7f64e07-caaa-46a5-8b35-b699d2c65f13" providerId="ADAL" clId="{100F1EBE-BE16-49F1-909E-5676B28A1009}" dt="2022-03-09T00:28:46.316" v="703" actId="1076"/>
        <pc:sldMkLst>
          <pc:docMk/>
          <pc:sldMk cId="261835712" sldId="309"/>
        </pc:sldMkLst>
        <pc:spChg chg="mod">
          <ac:chgData name="Luka Cigale" userId="a7f64e07-caaa-46a5-8b35-b699d2c65f13" providerId="ADAL" clId="{100F1EBE-BE16-49F1-909E-5676B28A1009}" dt="2022-03-09T00:16:54.984" v="472" actId="20577"/>
          <ac:spMkLst>
            <pc:docMk/>
            <pc:sldMk cId="261835712" sldId="309"/>
            <ac:spMk id="2" creationId="{51F70220-677A-411B-B416-94321A555329}"/>
          </ac:spMkLst>
        </pc:spChg>
        <pc:spChg chg="mod">
          <ac:chgData name="Luka Cigale" userId="a7f64e07-caaa-46a5-8b35-b699d2c65f13" providerId="ADAL" clId="{100F1EBE-BE16-49F1-909E-5676B28A1009}" dt="2022-03-09T00:20:43.047" v="604" actId="20577"/>
          <ac:spMkLst>
            <pc:docMk/>
            <pc:sldMk cId="261835712" sldId="309"/>
            <ac:spMk id="3" creationId="{667D1328-A694-4327-A93A-3D919FD65B27}"/>
          </ac:spMkLst>
        </pc:spChg>
        <pc:grpChg chg="add del mod">
          <ac:chgData name="Luka Cigale" userId="a7f64e07-caaa-46a5-8b35-b699d2c65f13" providerId="ADAL" clId="{100F1EBE-BE16-49F1-909E-5676B28A1009}" dt="2022-03-09T00:22:23.828" v="624" actId="478"/>
          <ac:grpSpMkLst>
            <pc:docMk/>
            <pc:sldMk cId="261835712" sldId="309"/>
            <ac:grpSpMk id="4" creationId="{A0B42BC2-AAAF-45D9-903B-D093479EA3D2}"/>
          </ac:grpSpMkLst>
        </pc:grpChg>
        <pc:picChg chg="add mod">
          <ac:chgData name="Luka Cigale" userId="a7f64e07-caaa-46a5-8b35-b699d2c65f13" providerId="ADAL" clId="{100F1EBE-BE16-49F1-909E-5676B28A1009}" dt="2022-03-09T00:22:10.308" v="622" actId="1076"/>
          <ac:picMkLst>
            <pc:docMk/>
            <pc:sldMk cId="261835712" sldId="309"/>
            <ac:picMk id="5" creationId="{758E13C5-4D1A-49B5-9210-433710132953}"/>
          </ac:picMkLst>
        </pc:picChg>
        <pc:picChg chg="add mod">
          <ac:chgData name="Luka Cigale" userId="a7f64e07-caaa-46a5-8b35-b699d2c65f13" providerId="ADAL" clId="{100F1EBE-BE16-49F1-909E-5676B28A1009}" dt="2022-03-09T00:22:10.308" v="622" actId="1076"/>
          <ac:picMkLst>
            <pc:docMk/>
            <pc:sldMk cId="261835712" sldId="309"/>
            <ac:picMk id="6" creationId="{B536A3E2-99D7-47F7-98AE-F949E17C60E1}"/>
          </ac:picMkLst>
        </pc:picChg>
        <pc:picChg chg="add mod">
          <ac:chgData name="Luka Cigale" userId="a7f64e07-caaa-46a5-8b35-b699d2c65f13" providerId="ADAL" clId="{100F1EBE-BE16-49F1-909E-5676B28A1009}" dt="2022-03-09T00:28:46.316" v="703" actId="1076"/>
          <ac:picMkLst>
            <pc:docMk/>
            <pc:sldMk cId="261835712" sldId="309"/>
            <ac:picMk id="8" creationId="{017A6C58-0067-410E-9552-12243302C1FC}"/>
          </ac:picMkLst>
        </pc:picChg>
      </pc:sldChg>
      <pc:sldChg chg="add del setBg">
        <pc:chgData name="Luka Cigale" userId="a7f64e07-caaa-46a5-8b35-b699d2c65f13" providerId="ADAL" clId="{100F1EBE-BE16-49F1-909E-5676B28A1009}" dt="2022-03-09T00:03:55.564" v="287" actId="47"/>
        <pc:sldMkLst>
          <pc:docMk/>
          <pc:sldMk cId="2459682429" sldId="309"/>
        </pc:sldMkLst>
      </pc:sldChg>
      <pc:sldChg chg="addSp delSp modSp add mod">
        <pc:chgData name="Luka Cigale" userId="a7f64e07-caaa-46a5-8b35-b699d2c65f13" providerId="ADAL" clId="{100F1EBE-BE16-49F1-909E-5676B28A1009}" dt="2022-03-09T00:15:59.284" v="458" actId="20577"/>
        <pc:sldMkLst>
          <pc:docMk/>
          <pc:sldMk cId="1718830024" sldId="310"/>
        </pc:sldMkLst>
        <pc:spChg chg="mod">
          <ac:chgData name="Luka Cigale" userId="a7f64e07-caaa-46a5-8b35-b699d2c65f13" providerId="ADAL" clId="{100F1EBE-BE16-49F1-909E-5676B28A1009}" dt="2022-03-09T00:14:28.549" v="421" actId="20577"/>
          <ac:spMkLst>
            <pc:docMk/>
            <pc:sldMk cId="1718830024" sldId="310"/>
            <ac:spMk id="2" creationId="{51F70220-677A-411B-B416-94321A555329}"/>
          </ac:spMkLst>
        </pc:spChg>
        <pc:spChg chg="mod">
          <ac:chgData name="Luka Cigale" userId="a7f64e07-caaa-46a5-8b35-b699d2c65f13" providerId="ADAL" clId="{100F1EBE-BE16-49F1-909E-5676B28A1009}" dt="2022-03-09T00:15:59.284" v="458" actId="20577"/>
          <ac:spMkLst>
            <pc:docMk/>
            <pc:sldMk cId="1718830024" sldId="310"/>
            <ac:spMk id="3" creationId="{667D1328-A694-4327-A93A-3D919FD65B27}"/>
          </ac:spMkLst>
        </pc:spChg>
        <pc:picChg chg="add del">
          <ac:chgData name="Luka Cigale" userId="a7f64e07-caaa-46a5-8b35-b699d2c65f13" providerId="ADAL" clId="{100F1EBE-BE16-49F1-909E-5676B28A1009}" dt="2022-03-09T00:13:49.188" v="388" actId="478"/>
          <ac:picMkLst>
            <pc:docMk/>
            <pc:sldMk cId="1718830024" sldId="310"/>
            <ac:picMk id="1026" creationId="{BE557DC8-B33C-4D42-8044-9D133E126CCF}"/>
          </ac:picMkLst>
        </pc:picChg>
        <pc:picChg chg="add del mod">
          <ac:chgData name="Luka Cigale" userId="a7f64e07-caaa-46a5-8b35-b699d2c65f13" providerId="ADAL" clId="{100F1EBE-BE16-49F1-909E-5676B28A1009}" dt="2022-03-09T00:14:09.141" v="395"/>
          <ac:picMkLst>
            <pc:docMk/>
            <pc:sldMk cId="1718830024" sldId="310"/>
            <ac:picMk id="2050" creationId="{1E824C59-9642-42ED-A3DA-36B66AE2D678}"/>
          </ac:picMkLst>
        </pc:picChg>
      </pc:sldChg>
      <pc:sldChg chg="addSp delSp modSp add mod">
        <pc:chgData name="Luka Cigale" userId="a7f64e07-caaa-46a5-8b35-b699d2c65f13" providerId="ADAL" clId="{100F1EBE-BE16-49F1-909E-5676B28A1009}" dt="2022-03-09T00:28:50.440" v="705"/>
        <pc:sldMkLst>
          <pc:docMk/>
          <pc:sldMk cId="2594854022" sldId="311"/>
        </pc:sldMkLst>
        <pc:grpChg chg="mod">
          <ac:chgData name="Luka Cigale" userId="a7f64e07-caaa-46a5-8b35-b699d2c65f13" providerId="ADAL" clId="{100F1EBE-BE16-49F1-909E-5676B28A1009}" dt="2022-03-09T00:22:44.620" v="631" actId="14100"/>
          <ac:grpSpMkLst>
            <pc:docMk/>
            <pc:sldMk cId="2594854022" sldId="311"/>
            <ac:grpSpMk id="4" creationId="{A0B42BC2-AAAF-45D9-903B-D093479EA3D2}"/>
          </ac:grpSpMkLst>
        </pc:grpChg>
        <pc:picChg chg="mod">
          <ac:chgData name="Luka Cigale" userId="a7f64e07-caaa-46a5-8b35-b699d2c65f13" providerId="ADAL" clId="{100F1EBE-BE16-49F1-909E-5676B28A1009}" dt="2022-03-09T00:22:44.620" v="631" actId="14100"/>
          <ac:picMkLst>
            <pc:docMk/>
            <pc:sldMk cId="2594854022" sldId="311"/>
            <ac:picMk id="5" creationId="{758E13C5-4D1A-49B5-9210-433710132953}"/>
          </ac:picMkLst>
        </pc:picChg>
        <pc:picChg chg="mod">
          <ac:chgData name="Luka Cigale" userId="a7f64e07-caaa-46a5-8b35-b699d2c65f13" providerId="ADAL" clId="{100F1EBE-BE16-49F1-909E-5676B28A1009}" dt="2022-03-09T00:22:44.620" v="631" actId="14100"/>
          <ac:picMkLst>
            <pc:docMk/>
            <pc:sldMk cId="2594854022" sldId="311"/>
            <ac:picMk id="6" creationId="{B536A3E2-99D7-47F7-98AE-F949E17C60E1}"/>
          </ac:picMkLst>
        </pc:picChg>
        <pc:picChg chg="add del mod">
          <ac:chgData name="Luka Cigale" userId="a7f64e07-caaa-46a5-8b35-b699d2c65f13" providerId="ADAL" clId="{100F1EBE-BE16-49F1-909E-5676B28A1009}" dt="2022-03-09T00:28:50.173" v="704" actId="478"/>
          <ac:picMkLst>
            <pc:docMk/>
            <pc:sldMk cId="2594854022" sldId="311"/>
            <ac:picMk id="7" creationId="{98A8EFCA-4514-4AE8-8FE5-8001F84E964F}"/>
          </ac:picMkLst>
        </pc:picChg>
        <pc:picChg chg="add mod">
          <ac:chgData name="Luka Cigale" userId="a7f64e07-caaa-46a5-8b35-b699d2c65f13" providerId="ADAL" clId="{100F1EBE-BE16-49F1-909E-5676B28A1009}" dt="2022-03-09T00:28:50.440" v="705"/>
          <ac:picMkLst>
            <pc:docMk/>
            <pc:sldMk cId="2594854022" sldId="311"/>
            <ac:picMk id="9" creationId="{5E29A441-C7B6-4A89-BB59-78BEF5927340}"/>
          </ac:picMkLst>
        </pc:picChg>
        <pc:picChg chg="del">
          <ac:chgData name="Luka Cigale" userId="a7f64e07-caaa-46a5-8b35-b699d2c65f13" providerId="ADAL" clId="{100F1EBE-BE16-49F1-909E-5676B28A1009}" dt="2022-03-09T00:22:46.568" v="632" actId="478"/>
          <ac:picMkLst>
            <pc:docMk/>
            <pc:sldMk cId="2594854022" sldId="311"/>
            <ac:picMk id="1026" creationId="{BE557DC8-B33C-4D42-8044-9D133E126CCF}"/>
          </ac:picMkLst>
        </pc:picChg>
      </pc:sldChg>
      <pc:sldChg chg="addSp delSp modSp add mod">
        <pc:chgData name="Luka Cigale" userId="a7f64e07-caaa-46a5-8b35-b699d2c65f13" providerId="ADAL" clId="{100F1EBE-BE16-49F1-909E-5676B28A1009}" dt="2022-03-09T00:26:40.893" v="695" actId="1076"/>
        <pc:sldMkLst>
          <pc:docMk/>
          <pc:sldMk cId="4291440755" sldId="312"/>
        </pc:sldMkLst>
        <pc:spChg chg="mod">
          <ac:chgData name="Luka Cigale" userId="a7f64e07-caaa-46a5-8b35-b699d2c65f13" providerId="ADAL" clId="{100F1EBE-BE16-49F1-909E-5676B28A1009}" dt="2022-03-09T00:26:09.586" v="685" actId="20577"/>
          <ac:spMkLst>
            <pc:docMk/>
            <pc:sldMk cId="4291440755" sldId="312"/>
            <ac:spMk id="2" creationId="{51F70220-677A-411B-B416-94321A555329}"/>
          </ac:spMkLst>
        </pc:spChg>
        <pc:spChg chg="mod">
          <ac:chgData name="Luka Cigale" userId="a7f64e07-caaa-46a5-8b35-b699d2c65f13" providerId="ADAL" clId="{100F1EBE-BE16-49F1-909E-5676B28A1009}" dt="2022-03-09T00:25:18.690" v="682"/>
          <ac:spMkLst>
            <pc:docMk/>
            <pc:sldMk cId="4291440755" sldId="312"/>
            <ac:spMk id="3" creationId="{667D1328-A694-4327-A93A-3D919FD65B27}"/>
          </ac:spMkLst>
        </pc:spChg>
        <pc:picChg chg="del">
          <ac:chgData name="Luka Cigale" userId="a7f64e07-caaa-46a5-8b35-b699d2c65f13" providerId="ADAL" clId="{100F1EBE-BE16-49F1-909E-5676B28A1009}" dt="2022-03-09T00:26:12.428" v="686" actId="478"/>
          <ac:picMkLst>
            <pc:docMk/>
            <pc:sldMk cId="4291440755" sldId="312"/>
            <ac:picMk id="5" creationId="{D1DA2367-6295-41F2-8513-975C231791C5}"/>
          </ac:picMkLst>
        </pc:picChg>
        <pc:picChg chg="add mod">
          <ac:chgData name="Luka Cigale" userId="a7f64e07-caaa-46a5-8b35-b699d2c65f13" providerId="ADAL" clId="{100F1EBE-BE16-49F1-909E-5676B28A1009}" dt="2022-03-09T00:26:30.678" v="692" actId="1076"/>
          <ac:picMkLst>
            <pc:docMk/>
            <pc:sldMk cId="4291440755" sldId="312"/>
            <ac:picMk id="3074" creationId="{C0F6C0C6-9EB5-4D31-8F96-B6532ABA9369}"/>
          </ac:picMkLst>
        </pc:picChg>
        <pc:picChg chg="add mod">
          <ac:chgData name="Luka Cigale" userId="a7f64e07-caaa-46a5-8b35-b699d2c65f13" providerId="ADAL" clId="{100F1EBE-BE16-49F1-909E-5676B28A1009}" dt="2022-03-09T00:26:40.893" v="695" actId="1076"/>
          <ac:picMkLst>
            <pc:docMk/>
            <pc:sldMk cId="4291440755" sldId="312"/>
            <ac:picMk id="3076" creationId="{BB600123-E4C7-45B8-A7DD-C384A57FBB42}"/>
          </ac:picMkLst>
        </pc:picChg>
      </pc:sldChg>
      <pc:sldChg chg="add">
        <pc:chgData name="Luka Cigale" userId="a7f64e07-caaa-46a5-8b35-b699d2c65f13" providerId="ADAL" clId="{100F1EBE-BE16-49F1-909E-5676B28A1009}" dt="2022-03-09T00:23:05.955" v="634" actId="2890"/>
        <pc:sldMkLst>
          <pc:docMk/>
          <pc:sldMk cId="3246029445" sldId="313"/>
        </pc:sldMkLst>
      </pc:sldChg>
      <pc:sldChg chg="add">
        <pc:chgData name="Luka Cigale" userId="a7f64e07-caaa-46a5-8b35-b699d2c65f13" providerId="ADAL" clId="{100F1EBE-BE16-49F1-909E-5676B28A1009}" dt="2022-03-09T00:23:07.506" v="635" actId="2890"/>
        <pc:sldMkLst>
          <pc:docMk/>
          <pc:sldMk cId="3699946310" sldId="314"/>
        </pc:sldMkLst>
      </pc:sldChg>
      <pc:sldChg chg="add">
        <pc:chgData name="Luka Cigale" userId="a7f64e07-caaa-46a5-8b35-b699d2c65f13" providerId="ADAL" clId="{100F1EBE-BE16-49F1-909E-5676B28A1009}" dt="2022-03-09T00:23:10.057" v="636" actId="2890"/>
        <pc:sldMkLst>
          <pc:docMk/>
          <pc:sldMk cId="286863074" sldId="3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CF229D-C521-4F21-919F-379DEEADE3D1}" type="datetime1">
              <a:rPr lang="sl-SI" smtClean="0"/>
              <a:t>23. 03. 2022</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C5E0F-793C-4697-8A53-8FFA3D52A5DA}" type="slidenum">
              <a:rPr lang="sl-SI" smtClean="0"/>
              <a:t>‹#›</a:t>
            </a:fld>
            <a:endParaRPr lang="sl-SI"/>
          </a:p>
        </p:txBody>
      </p:sp>
    </p:spTree>
    <p:extLst>
      <p:ext uri="{BB962C8B-B14F-4D97-AF65-F5344CB8AC3E}">
        <p14:creationId xmlns:p14="http://schemas.microsoft.com/office/powerpoint/2010/main" val="405371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noProof="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BDA55-BE8B-48F2-AF8A-2429C1E4B38C}" type="datetime1">
              <a:rPr lang="sl-SI" smtClean="0"/>
              <a:pPr/>
              <a:t>23. 03. 2022</a:t>
            </a:fld>
            <a:endParaRPr lang="sl-SI" dirty="0"/>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noProof="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noProof="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D228B-E109-4E3D-A210-ABF778EA70EC}" type="slidenum">
              <a:rPr lang="sl-SI" noProof="0" smtClean="0"/>
              <a:t>‹#›</a:t>
            </a:fld>
            <a:endParaRPr lang="sl-SI" noProof="0"/>
          </a:p>
        </p:txBody>
      </p:sp>
    </p:spTree>
    <p:extLst>
      <p:ext uri="{BB962C8B-B14F-4D97-AF65-F5344CB8AC3E}">
        <p14:creationId xmlns:p14="http://schemas.microsoft.com/office/powerpoint/2010/main" val="65830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Hello, I will present you the strategy of online appearance for my company Cocktail Club.</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1</a:t>
            </a:fld>
            <a:endParaRPr lang="sl-SI" dirty="0"/>
          </a:p>
        </p:txBody>
      </p:sp>
    </p:spTree>
    <p:extLst>
      <p:ext uri="{BB962C8B-B14F-4D97-AF65-F5344CB8AC3E}">
        <p14:creationId xmlns:p14="http://schemas.microsoft.com/office/powerpoint/2010/main" val="167044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I started creating an e-mail campaign by first reviewing the contact database, which I obtained through the Landing page.</a:t>
            </a:r>
          </a:p>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I created content marketing in the online program </a:t>
            </a:r>
            <a:r>
              <a:rPr lang="en-US" sz="1800" dirty="0" err="1">
                <a:effectLst/>
                <a:latin typeface="Calibri" panose="020F0502020204030204" pitchFamily="34" charset="0"/>
                <a:ea typeface="Calibri" panose="020F0502020204030204" pitchFamily="34" charset="0"/>
                <a:cs typeface="Arial" panose="020B0604020202020204" pitchFamily="34" charset="0"/>
              </a:rPr>
              <a:t>MailerLite</a:t>
            </a:r>
            <a:r>
              <a:rPr lang="en-US" sz="1800" dirty="0">
                <a:effectLst/>
                <a:latin typeface="Calibri" panose="020F0502020204030204" pitchFamily="34" charset="0"/>
                <a:ea typeface="Calibri" panose="020F0502020204030204" pitchFamily="34" charset="0"/>
                <a:cs typeface="Arial" panose="020B0604020202020204" pitchFamily="34" charset="0"/>
              </a:rPr>
              <a:t>, which also allowed me to create a group ‚e-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to which I could send it to everyone at once just by clicking on this group. Before sending the e-mail, I had to write the subject of the e-mail and create an e-mail campaign with the template.</a:t>
            </a:r>
          </a:p>
          <a:p>
            <a:pPr algn="just">
              <a:lnSpc>
                <a:spcPct val="150000"/>
              </a:lnSpc>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EMAIL RECEIVED </a:t>
            </a:r>
            <a:r>
              <a:rPr lang="sl-SI"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sl-SI"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10</a:t>
            </a:fld>
            <a:endParaRPr lang="sl-SI" dirty="0"/>
          </a:p>
        </p:txBody>
      </p:sp>
    </p:spTree>
    <p:extLst>
      <p:ext uri="{BB962C8B-B14F-4D97-AF65-F5344CB8AC3E}">
        <p14:creationId xmlns:p14="http://schemas.microsoft.com/office/powerpoint/2010/main" val="227338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solidFill>
                <a:schemeClr val="bg1"/>
              </a:solidFill>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11</a:t>
            </a:fld>
            <a:endParaRPr lang="sl-SI" dirty="0"/>
          </a:p>
        </p:txBody>
      </p:sp>
    </p:spTree>
    <p:extLst>
      <p:ext uri="{BB962C8B-B14F-4D97-AF65-F5344CB8AC3E}">
        <p14:creationId xmlns:p14="http://schemas.microsoft.com/office/powerpoint/2010/main" val="309864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Just one sales campaign will not lead the customer to buy, so you need to send more campaigns at certain intervals, such as a campaign with benefits, a campaign with discounts (22% on promotional T-shirts) and the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Thank you for your attention.</a:t>
            </a:r>
            <a:endParaRPr lang="sl-SI" b="0" dirty="0"/>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12</a:t>
            </a:fld>
            <a:endParaRPr lang="sl-SI" dirty="0"/>
          </a:p>
        </p:txBody>
      </p:sp>
    </p:spTree>
    <p:extLst>
      <p:ext uri="{BB962C8B-B14F-4D97-AF65-F5344CB8AC3E}">
        <p14:creationId xmlns:p14="http://schemas.microsoft.com/office/powerpoint/2010/main" val="124124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13</a:t>
            </a:fld>
            <a:endParaRPr lang="sl-SI" dirty="0"/>
          </a:p>
        </p:txBody>
      </p:sp>
    </p:spTree>
    <p:extLst>
      <p:ext uri="{BB962C8B-B14F-4D97-AF65-F5344CB8AC3E}">
        <p14:creationId xmlns:p14="http://schemas.microsoft.com/office/powerpoint/2010/main" val="153392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Content marketing is a technique in which we combine the creation and sharing of useful content in order to attract a certain audience and prepare them to cooperate in a certain field. In doing so, we must strive for the goal that its purpose is to gain a lot of potential and loyal customers who will bring us profit later.</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2</a:t>
            </a:fld>
            <a:endParaRPr lang="sl-SI" dirty="0"/>
          </a:p>
        </p:txBody>
      </p:sp>
    </p:spTree>
    <p:extLst>
      <p:ext uri="{BB962C8B-B14F-4D97-AF65-F5344CB8AC3E}">
        <p14:creationId xmlns:p14="http://schemas.microsoft.com/office/powerpoint/2010/main" val="196663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So, I made a </a:t>
            </a:r>
            <a:r>
              <a:rPr lang="sl-SI" sz="1200" dirty="0">
                <a:effectLst/>
                <a:latin typeface="Calibri" panose="020F0502020204030204" pitchFamily="34" charset="0"/>
                <a:ea typeface="Calibri" panose="020F0502020204030204" pitchFamily="34" charset="0"/>
                <a:cs typeface="Arial" panose="020B0604020202020204" pitchFamily="34" charset="0"/>
              </a:rPr>
              <a:t>e-</a:t>
            </a:r>
            <a:r>
              <a:rPr lang="sl-SI" sz="1200" dirty="0" err="1">
                <a:effectLst/>
                <a:latin typeface="Calibri" panose="020F0502020204030204" pitchFamily="34" charset="0"/>
                <a:ea typeface="Calibri" panose="020F0502020204030204" pitchFamily="34" charset="0"/>
                <a:cs typeface="Arial" panose="020B0604020202020204" pitchFamily="34" charset="0"/>
              </a:rPr>
              <a:t>handbook</a:t>
            </a:r>
            <a:r>
              <a:rPr lang="en-US" sz="1200" dirty="0">
                <a:effectLst/>
                <a:latin typeface="Calibri" panose="020F0502020204030204" pitchFamily="34" charset="0"/>
                <a:ea typeface="Calibri" panose="020F0502020204030204" pitchFamily="34" charset="0"/>
                <a:cs typeface="Arial" panose="020B0604020202020204" pitchFamily="34" charset="0"/>
              </a:rPr>
              <a:t>, which I then advertised on Facebook. The post on Facebook contained a link to the Landing page, where readers left their email address, and I then sent them an email with </a:t>
            </a:r>
            <a:r>
              <a:rPr lang="sl-SI" sz="1200" dirty="0" err="1">
                <a:effectLst/>
                <a:latin typeface="Calibri" panose="020F0502020204030204" pitchFamily="34" charset="0"/>
                <a:ea typeface="Calibri" panose="020F0502020204030204" pitchFamily="34" charset="0"/>
                <a:cs typeface="Arial" panose="020B0604020202020204" pitchFamily="34" charset="0"/>
              </a:rPr>
              <a:t>an</a:t>
            </a:r>
            <a:r>
              <a:rPr lang="sl-SI" sz="1200" dirty="0">
                <a:effectLst/>
                <a:latin typeface="Calibri" panose="020F0502020204030204" pitchFamily="34" charset="0"/>
                <a:ea typeface="Calibri" panose="020F0502020204030204" pitchFamily="34" charset="0"/>
                <a:cs typeface="Arial" panose="020B0604020202020204" pitchFamily="34" charset="0"/>
              </a:rPr>
              <a:t> e-</a:t>
            </a:r>
            <a:r>
              <a:rPr lang="sl-SI" sz="1200" dirty="0" err="1">
                <a:effectLst/>
                <a:latin typeface="Calibri" panose="020F0502020204030204" pitchFamily="34" charset="0"/>
                <a:ea typeface="Calibri" panose="020F0502020204030204" pitchFamily="34" charset="0"/>
                <a:cs typeface="Arial" panose="020B0604020202020204" pitchFamily="34" charset="0"/>
              </a:rPr>
              <a:t>handbook</a:t>
            </a: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sl-SI"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3</a:t>
            </a:fld>
            <a:endParaRPr lang="sl-SI" dirty="0"/>
          </a:p>
        </p:txBody>
      </p:sp>
    </p:spTree>
    <p:extLst>
      <p:ext uri="{BB962C8B-B14F-4D97-AF65-F5344CB8AC3E}">
        <p14:creationId xmlns:p14="http://schemas.microsoft.com/office/powerpoint/2010/main" val="17122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purpose of content marketing is to expand the visibility of our company and increase sales of our service. We can design it in several ways. Some of the ways can be: emails, blogs, various videos, posts on social networks (Facebook, Instagram, Twitter, magazines,</a:t>
            </a:r>
            <a:r>
              <a:rPr lang="sl-SI"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4</a:t>
            </a:fld>
            <a:endParaRPr lang="sl-SI" dirty="0"/>
          </a:p>
        </p:txBody>
      </p:sp>
    </p:spTree>
    <p:extLst>
      <p:ext uri="{BB962C8B-B14F-4D97-AF65-F5344CB8AC3E}">
        <p14:creationId xmlns:p14="http://schemas.microsoft.com/office/powerpoint/2010/main" val="248741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order to start the campaign, I had to determine its target population (persona). Persona represents the person who is the ideal customer for our sales products. In my case, this is 20-year-old </a:t>
            </a:r>
            <a:r>
              <a:rPr lang="en-US" sz="1800" dirty="0" err="1">
                <a:effectLst/>
                <a:latin typeface="Calibri" panose="020F0502020204030204" pitchFamily="34" charset="0"/>
                <a:ea typeface="Calibri" panose="020F0502020204030204" pitchFamily="34" charset="0"/>
                <a:cs typeface="Arial" panose="020B0604020202020204" pitchFamily="34" charset="0"/>
              </a:rPr>
              <a:t>Gašper</a:t>
            </a:r>
            <a:r>
              <a:rPr lang="en-US" sz="1800" dirty="0">
                <a:effectLst/>
                <a:latin typeface="Calibri" panose="020F0502020204030204" pitchFamily="34" charset="0"/>
                <a:ea typeface="Calibri" panose="020F0502020204030204" pitchFamily="34" charset="0"/>
                <a:cs typeface="Arial" panose="020B0604020202020204" pitchFamily="34" charset="0"/>
              </a:rPr>
              <a:t>, who is attending the Faculty of Economics and Informatics in Novo mesto. He and his classmates go to the Cocktail Club 3 times a week to enjoy cocktails.</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5</a:t>
            </a:fld>
            <a:endParaRPr lang="sl-SI" dirty="0"/>
          </a:p>
        </p:txBody>
      </p:sp>
    </p:spTree>
    <p:extLst>
      <p:ext uri="{BB962C8B-B14F-4D97-AF65-F5344CB8AC3E}">
        <p14:creationId xmlns:p14="http://schemas.microsoft.com/office/powerpoint/2010/main" val="150099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 started the e-mail campaign by creating an 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in which I present the three most popular cocktail recipes. I created it in the Canva web editor and added a short story that attracts the customer to view the </a:t>
            </a:r>
            <a:r>
              <a:rPr lang="sl-SI" sz="1800" dirty="0">
                <a:effectLst/>
                <a:latin typeface="Calibri" panose="020F0502020204030204" pitchFamily="34" charset="0"/>
                <a:ea typeface="Calibri" panose="020F0502020204030204" pitchFamily="34" charset="0"/>
                <a:cs typeface="Arial" panose="020B0604020202020204" pitchFamily="34" charset="0"/>
              </a:rPr>
              <a:t>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the company logo and company information with a link to the website.</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6</a:t>
            </a:fld>
            <a:endParaRPr lang="sl-SI" dirty="0"/>
          </a:p>
        </p:txBody>
      </p:sp>
    </p:spTree>
    <p:extLst>
      <p:ext uri="{BB962C8B-B14F-4D97-AF65-F5344CB8AC3E}">
        <p14:creationId xmlns:p14="http://schemas.microsoft.com/office/powerpoint/2010/main" val="138022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In order to be able to send the email </a:t>
            </a:r>
            <a:r>
              <a:rPr lang="sl-SI" sz="1800" dirty="0">
                <a:effectLst/>
                <a:latin typeface="Calibri" panose="020F0502020204030204" pitchFamily="34" charset="0"/>
                <a:ea typeface="Calibri" panose="020F0502020204030204" pitchFamily="34" charset="0"/>
                <a:cs typeface="Arial" panose="020B0604020202020204" pitchFamily="34" charset="0"/>
              </a:rPr>
              <a:t>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to the customer’s email address, I had to create a </a:t>
            </a:r>
            <a:r>
              <a:rPr lang="sl-SI" sz="1800" dirty="0" err="1">
                <a:effectLst/>
                <a:latin typeface="Calibri" panose="020F0502020204030204" pitchFamily="34" charset="0"/>
                <a:ea typeface="Calibri" panose="020F0502020204030204" pitchFamily="34" charset="0"/>
                <a:cs typeface="Arial" panose="020B0604020202020204" pitchFamily="34" charset="0"/>
              </a:rPr>
              <a:t>bait</a:t>
            </a:r>
            <a:r>
              <a:rPr lang="en-US" sz="1800" dirty="0">
                <a:effectLst/>
                <a:latin typeface="Calibri" panose="020F0502020204030204" pitchFamily="34" charset="0"/>
                <a:ea typeface="Calibri" panose="020F0502020204030204" pitchFamily="34" charset="0"/>
                <a:cs typeface="Arial" panose="020B0604020202020204" pitchFamily="34" charset="0"/>
              </a:rPr>
              <a:t>. With it, I posted a post on Facebook urging customers to get a free e-handbook if they click on the link that takes them to the landing page. In a Facebook post, I wrote short motivational words that will entice the reader to click on the link and leave their email address. So I obtained their e-mail address and then included it among the recipients of the </a:t>
            </a:r>
            <a:r>
              <a:rPr lang="sl-SI" sz="1800" dirty="0">
                <a:effectLst/>
                <a:latin typeface="Calibri" panose="020F0502020204030204" pitchFamily="34" charset="0"/>
                <a:ea typeface="Calibri" panose="020F0502020204030204" pitchFamily="34" charset="0"/>
                <a:cs typeface="Arial" panose="020B0604020202020204" pitchFamily="34" charset="0"/>
              </a:rPr>
              <a:t>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7</a:t>
            </a:fld>
            <a:endParaRPr lang="sl-SI" dirty="0"/>
          </a:p>
        </p:txBody>
      </p:sp>
    </p:spTree>
    <p:extLst>
      <p:ext uri="{BB962C8B-B14F-4D97-AF65-F5344CB8AC3E}">
        <p14:creationId xmlns:p14="http://schemas.microsoft.com/office/powerpoint/2010/main" val="86122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The landing page is a key element, as I obtained e-mail addresses through it to send the 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Now I can send them various promotions, interesting facts about the company, price changes or inform them about our new sales.</a:t>
            </a:r>
          </a:p>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In the landing page, I also added a photo of the e-</a:t>
            </a:r>
            <a:r>
              <a:rPr lang="sl-SI" sz="1800" dirty="0" err="1">
                <a:effectLst/>
                <a:latin typeface="Calibri" panose="020F0502020204030204" pitchFamily="34" charset="0"/>
                <a:ea typeface="Calibri" panose="020F0502020204030204" pitchFamily="34" charset="0"/>
                <a:cs typeface="Arial" panose="020B0604020202020204" pitchFamily="34" charset="0"/>
              </a:rPr>
              <a:t>handbook</a:t>
            </a:r>
            <a:r>
              <a:rPr lang="en-US" sz="1800" dirty="0">
                <a:effectLst/>
                <a:latin typeface="Calibri" panose="020F0502020204030204" pitchFamily="34" charset="0"/>
                <a:ea typeface="Calibri" panose="020F0502020204030204" pitchFamily="34" charset="0"/>
                <a:cs typeface="Arial" panose="020B0604020202020204" pitchFamily="34" charset="0"/>
              </a:rPr>
              <a:t> and a short striking caption "Fresh, sweet &amp; refreshing."</a:t>
            </a:r>
          </a:p>
          <a:p>
            <a:pPr algn="just">
              <a:lnSpc>
                <a:spcPct val="150000"/>
              </a:lnSpc>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1800" dirty="0">
                <a:effectLst/>
                <a:latin typeface="Calibri" panose="020F0502020204030204" pitchFamily="34" charset="0"/>
                <a:ea typeface="Calibri" panose="020F0502020204030204" pitchFamily="34" charset="0"/>
                <a:cs typeface="Arial" panose="020B0604020202020204" pitchFamily="34" charset="0"/>
              </a:rPr>
              <a:t>LANDING PAGE </a:t>
            </a:r>
            <a:r>
              <a:rPr lang="sl-SI" sz="18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sl-S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8</a:t>
            </a:fld>
            <a:endParaRPr lang="sl-SI" dirty="0"/>
          </a:p>
        </p:txBody>
      </p:sp>
    </p:spTree>
    <p:extLst>
      <p:ext uri="{BB962C8B-B14F-4D97-AF65-F5344CB8AC3E}">
        <p14:creationId xmlns:p14="http://schemas.microsoft.com/office/powerpoint/2010/main" val="287312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solidFill>
                <a:schemeClr val="bg1"/>
              </a:solidFill>
            </a:endParaRPr>
          </a:p>
        </p:txBody>
      </p:sp>
      <p:sp>
        <p:nvSpPr>
          <p:cNvPr id="4" name="Označba mesta številke diapozitiva 3"/>
          <p:cNvSpPr>
            <a:spLocks noGrp="1"/>
          </p:cNvSpPr>
          <p:nvPr>
            <p:ph type="sldNum" sz="quarter" idx="10"/>
          </p:nvPr>
        </p:nvSpPr>
        <p:spPr/>
        <p:txBody>
          <a:bodyPr/>
          <a:lstStyle/>
          <a:p>
            <a:fld id="{071D228B-E109-4E3D-A210-ABF778EA70EC}" type="slidenum">
              <a:rPr lang="sl-SI" smtClean="0"/>
              <a:t>9</a:t>
            </a:fld>
            <a:endParaRPr lang="sl-SI" dirty="0"/>
          </a:p>
        </p:txBody>
      </p:sp>
    </p:spTree>
    <p:extLst>
      <p:ext uri="{BB962C8B-B14F-4D97-AF65-F5344CB8AC3E}">
        <p14:creationId xmlns:p14="http://schemas.microsoft.com/office/powerpoint/2010/main" val="39339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solidFill>
          <a:schemeClr val="accent2"/>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sl-SI" noProof="0"/>
              <a:t>Kliknite, če želite urediti slog naslova matrice</a:t>
            </a:r>
            <a:endParaRPr lang="sl-SI" noProof="0" dirty="0"/>
          </a:p>
        </p:txBody>
      </p:sp>
      <p:sp>
        <p:nvSpPr>
          <p:cNvPr id="3" name="Podnaslov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noProof="0"/>
              <a:t>Kliknite, če želite urediti slog podnaslova matrice</a:t>
            </a:r>
            <a:endParaRPr lang="sl-SI" noProof="0" dirty="0"/>
          </a:p>
        </p:txBody>
      </p:sp>
      <p:sp>
        <p:nvSpPr>
          <p:cNvPr id="7" name="Označba mesta za datum 6"/>
          <p:cNvSpPr>
            <a:spLocks noGrp="1"/>
          </p:cNvSpPr>
          <p:nvPr>
            <p:ph type="dt" sz="half" idx="10"/>
          </p:nvPr>
        </p:nvSpPr>
        <p:spPr/>
        <p:txBody>
          <a:bodyPr rtlCol="0"/>
          <a:lstStyle/>
          <a:p>
            <a:pPr rtl="0"/>
            <a:fld id="{AC8F9853-F7EB-4099-AF1D-1726FB1237C5}" type="datetime1">
              <a:rPr lang="sl-SI" noProof="0" smtClean="0"/>
              <a:t>23. 03. 2022</a:t>
            </a:fld>
            <a:endParaRPr lang="sl-SI" noProof="0" dirty="0"/>
          </a:p>
        </p:txBody>
      </p:sp>
      <p:sp>
        <p:nvSpPr>
          <p:cNvPr id="8" name="Označba mesta za nogo 7"/>
          <p:cNvSpPr>
            <a:spLocks noGrp="1"/>
          </p:cNvSpPr>
          <p:nvPr>
            <p:ph type="ftr" sz="quarter" idx="11"/>
          </p:nvPr>
        </p:nvSpPr>
        <p:spPr/>
        <p:txBody>
          <a:bodyPr rtlCol="0"/>
          <a:lstStyle/>
          <a:p>
            <a:pPr rtl="0"/>
            <a:r>
              <a:rPr lang="sl-SI" noProof="0" dirty="0"/>
              <a:t>
              </a:t>
            </a:r>
          </a:p>
        </p:txBody>
      </p:sp>
      <p:sp>
        <p:nvSpPr>
          <p:cNvPr id="9" name="Označba mesta za številko diapozitiva 8"/>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Kliknite, če želite urediti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4" name="Označba mesta za datum 3"/>
          <p:cNvSpPr>
            <a:spLocks noGrp="1"/>
          </p:cNvSpPr>
          <p:nvPr>
            <p:ph type="dt" sz="half" idx="10"/>
          </p:nvPr>
        </p:nvSpPr>
        <p:spPr/>
        <p:txBody>
          <a:bodyPr rtlCol="0"/>
          <a:lstStyle/>
          <a:p>
            <a:pPr rtl="0"/>
            <a:fld id="{23C0ACF2-3141-4F13-9C5E-67141134E05A}" type="datetime1">
              <a:rPr lang="sl-SI" noProof="0" smtClean="0"/>
              <a:t>23. 03. 2022</a:t>
            </a:fld>
            <a:endParaRPr lang="sl-SI" noProof="0" dirty="0"/>
          </a:p>
        </p:txBody>
      </p:sp>
      <p:sp>
        <p:nvSpPr>
          <p:cNvPr id="5" name="Označba mesta za nogo 4"/>
          <p:cNvSpPr>
            <a:spLocks noGrp="1"/>
          </p:cNvSpPr>
          <p:nvPr>
            <p:ph type="ftr" sz="quarter" idx="11"/>
          </p:nvPr>
        </p:nvSpPr>
        <p:spPr/>
        <p:txBody>
          <a:bodyPr rtlCol="0"/>
          <a:lstStyle/>
          <a:p>
            <a:pPr rtl="0"/>
            <a:r>
              <a:rPr lang="sl-SI" noProof="0" dirty="0"/>
              <a:t>
              </a:t>
            </a:r>
          </a:p>
        </p:txBody>
      </p:sp>
      <p:sp>
        <p:nvSpPr>
          <p:cNvPr id="6" name="Označba mesta za številko diapozitiva 5"/>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653112" y="937260"/>
            <a:ext cx="1298608" cy="4983480"/>
          </a:xfrm>
        </p:spPr>
        <p:txBody>
          <a:bodyPr vert="eaVert" rtlCol="0"/>
          <a:lstStyle/>
          <a:p>
            <a:pPr rtl="0"/>
            <a:r>
              <a:rPr lang="sl-SI" noProof="0"/>
              <a:t>Kliknite, če želite urediti slog naslova matrice</a:t>
            </a:r>
            <a:endParaRPr lang="sl-SI" noProof="0" dirty="0"/>
          </a:p>
        </p:txBody>
      </p:sp>
      <p:sp>
        <p:nvSpPr>
          <p:cNvPr id="3" name="Označba mesta za navpično besedilo 2"/>
          <p:cNvSpPr>
            <a:spLocks noGrp="1"/>
          </p:cNvSpPr>
          <p:nvPr>
            <p:ph type="body" orient="vert" idx="1"/>
          </p:nvPr>
        </p:nvSpPr>
        <p:spPr>
          <a:xfrm>
            <a:off x="2231136" y="937260"/>
            <a:ext cx="6198489" cy="4983480"/>
          </a:xfrm>
        </p:spPr>
        <p:txBody>
          <a:bodyPr vert="eaVert"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4" name="Označba mesta za datum 3"/>
          <p:cNvSpPr>
            <a:spLocks noGrp="1"/>
          </p:cNvSpPr>
          <p:nvPr>
            <p:ph type="dt" sz="half" idx="10"/>
          </p:nvPr>
        </p:nvSpPr>
        <p:spPr/>
        <p:txBody>
          <a:bodyPr rtlCol="0"/>
          <a:lstStyle/>
          <a:p>
            <a:pPr rtl="0"/>
            <a:fld id="{6D46DD57-D897-4B78-9BFA-5C714B220425}" type="datetime1">
              <a:rPr lang="sl-SI" noProof="0" smtClean="0"/>
              <a:t>23. 03. 2022</a:t>
            </a:fld>
            <a:endParaRPr lang="sl-SI" noProof="0" dirty="0"/>
          </a:p>
        </p:txBody>
      </p:sp>
      <p:sp>
        <p:nvSpPr>
          <p:cNvPr id="5" name="Označba mesta za nogo 4"/>
          <p:cNvSpPr>
            <a:spLocks noGrp="1"/>
          </p:cNvSpPr>
          <p:nvPr>
            <p:ph type="ftr" sz="quarter" idx="11"/>
          </p:nvPr>
        </p:nvSpPr>
        <p:spPr/>
        <p:txBody>
          <a:bodyPr rtlCol="0"/>
          <a:lstStyle/>
          <a:p>
            <a:pPr rtl="0"/>
            <a:r>
              <a:rPr lang="sl-SI" noProof="0" dirty="0"/>
              <a:t>
              </a:t>
            </a:r>
          </a:p>
        </p:txBody>
      </p:sp>
      <p:sp>
        <p:nvSpPr>
          <p:cNvPr id="6" name="Označba mesta za številko diapozitiva 5"/>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Kliknite, če želite urediti slog naslova matrice</a:t>
            </a:r>
            <a:endParaRPr lang="sl-SI" noProof="0" dirty="0"/>
          </a:p>
        </p:txBody>
      </p:sp>
      <p:sp>
        <p:nvSpPr>
          <p:cNvPr id="3" name="Označba mesta za vsebino 2"/>
          <p:cNvSpPr>
            <a:spLocks noGrp="1"/>
          </p:cNvSpPr>
          <p:nvPr>
            <p:ph idx="1"/>
          </p:nvPr>
        </p:nvSpPr>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7" name="Označba mesta za datum 6"/>
          <p:cNvSpPr>
            <a:spLocks noGrp="1"/>
          </p:cNvSpPr>
          <p:nvPr>
            <p:ph type="dt" sz="half" idx="10"/>
          </p:nvPr>
        </p:nvSpPr>
        <p:spPr/>
        <p:txBody>
          <a:bodyPr rtlCol="0"/>
          <a:lstStyle/>
          <a:p>
            <a:pPr rtl="0"/>
            <a:fld id="{FC394EAB-EB40-47A6-8753-E0A9F54BB68F}" type="datetime1">
              <a:rPr lang="sl-SI" noProof="0" smtClean="0"/>
              <a:t>23. 03. 2022</a:t>
            </a:fld>
            <a:endParaRPr lang="sl-SI" noProof="0" dirty="0"/>
          </a:p>
        </p:txBody>
      </p:sp>
      <p:sp>
        <p:nvSpPr>
          <p:cNvPr id="8" name="Označba mesta za nogo 7"/>
          <p:cNvSpPr>
            <a:spLocks noGrp="1"/>
          </p:cNvSpPr>
          <p:nvPr>
            <p:ph type="ftr" sz="quarter" idx="11"/>
          </p:nvPr>
        </p:nvSpPr>
        <p:spPr/>
        <p:txBody>
          <a:bodyPr rtlCol="0"/>
          <a:lstStyle/>
          <a:p>
            <a:pPr rtl="0"/>
            <a:r>
              <a:rPr lang="sl-SI" noProof="0" dirty="0"/>
              <a:t>
              </a:t>
            </a:r>
          </a:p>
        </p:txBody>
      </p:sp>
      <p:sp>
        <p:nvSpPr>
          <p:cNvPr id="9" name="Označba mesta za številko diapozitiva 8"/>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solidFill>
          <a:schemeClr val="accent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sl-SI" noProof="0"/>
              <a:t>Kliknite, če želite urediti slog naslova matrice</a:t>
            </a:r>
            <a:endParaRPr lang="sl-SI" noProof="0" dirty="0"/>
          </a:p>
        </p:txBody>
      </p:sp>
      <p:sp>
        <p:nvSpPr>
          <p:cNvPr id="3" name="Označba mesta za besedilo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l-SI" noProof="0"/>
              <a:t>Kliknite za urejanje slogov besedila matrice</a:t>
            </a:r>
          </a:p>
        </p:txBody>
      </p:sp>
      <p:sp>
        <p:nvSpPr>
          <p:cNvPr id="7" name="Označba mesta za datum 6"/>
          <p:cNvSpPr>
            <a:spLocks noGrp="1"/>
          </p:cNvSpPr>
          <p:nvPr>
            <p:ph type="dt" sz="half" idx="10"/>
          </p:nvPr>
        </p:nvSpPr>
        <p:spPr/>
        <p:txBody>
          <a:bodyPr rtlCol="0"/>
          <a:lstStyle/>
          <a:p>
            <a:pPr rtl="0"/>
            <a:fld id="{7EB4A215-71BF-4EA5-AA0A-CCE90DF5A41C}" type="datetime1">
              <a:rPr lang="sl-SI" noProof="0" smtClean="0"/>
              <a:t>23. 03. 2022</a:t>
            </a:fld>
            <a:endParaRPr lang="sl-SI" noProof="0" dirty="0"/>
          </a:p>
        </p:txBody>
      </p:sp>
      <p:sp>
        <p:nvSpPr>
          <p:cNvPr id="8" name="Označba mesta za nogo 7"/>
          <p:cNvSpPr>
            <a:spLocks noGrp="1"/>
          </p:cNvSpPr>
          <p:nvPr>
            <p:ph type="ftr" sz="quarter" idx="11"/>
          </p:nvPr>
        </p:nvSpPr>
        <p:spPr/>
        <p:txBody>
          <a:bodyPr rtlCol="0"/>
          <a:lstStyle/>
          <a:p>
            <a:pPr rtl="0"/>
            <a:r>
              <a:rPr lang="sl-SI" noProof="0" dirty="0"/>
              <a:t>
              </a:t>
            </a:r>
          </a:p>
        </p:txBody>
      </p:sp>
      <p:sp>
        <p:nvSpPr>
          <p:cNvPr id="9" name="Označba mesta za številko diapozitiva 8"/>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Kliknite, če želite urediti slog naslova matrice</a:t>
            </a:r>
            <a:endParaRPr lang="sl-SI" noProof="0" dirty="0"/>
          </a:p>
        </p:txBody>
      </p:sp>
      <p:sp>
        <p:nvSpPr>
          <p:cNvPr id="3" name="Označba mesta za vsebino 2"/>
          <p:cNvSpPr>
            <a:spLocks noGrp="1"/>
          </p:cNvSpPr>
          <p:nvPr>
            <p:ph sz="half" idx="1"/>
          </p:nvPr>
        </p:nvSpPr>
        <p:spPr>
          <a:xfrm>
            <a:off x="1581912" y="2638044"/>
            <a:ext cx="4271771" cy="3101982"/>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4" name="Označba mesta za vsebino 3"/>
          <p:cNvSpPr>
            <a:spLocks noGrp="1"/>
          </p:cNvSpPr>
          <p:nvPr>
            <p:ph sz="half" idx="2"/>
          </p:nvPr>
        </p:nvSpPr>
        <p:spPr>
          <a:xfrm>
            <a:off x="6338315" y="2638044"/>
            <a:ext cx="4270247" cy="3101982"/>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8" name="Označba mesta za datum 7"/>
          <p:cNvSpPr>
            <a:spLocks noGrp="1"/>
          </p:cNvSpPr>
          <p:nvPr>
            <p:ph type="dt" sz="half" idx="10"/>
          </p:nvPr>
        </p:nvSpPr>
        <p:spPr/>
        <p:txBody>
          <a:bodyPr rtlCol="0"/>
          <a:lstStyle/>
          <a:p>
            <a:pPr rtl="0"/>
            <a:fld id="{4E3E2100-257B-4C08-B5B7-E0619D63AF4B}" type="datetime1">
              <a:rPr lang="sl-SI" noProof="0" smtClean="0"/>
              <a:t>23. 03. 2022</a:t>
            </a:fld>
            <a:endParaRPr lang="sl-SI" noProof="0" dirty="0"/>
          </a:p>
        </p:txBody>
      </p:sp>
      <p:sp>
        <p:nvSpPr>
          <p:cNvPr id="9" name="Označba mesta za nogo 8"/>
          <p:cNvSpPr>
            <a:spLocks noGrp="1"/>
          </p:cNvSpPr>
          <p:nvPr>
            <p:ph type="ftr" sz="quarter" idx="11"/>
          </p:nvPr>
        </p:nvSpPr>
        <p:spPr/>
        <p:txBody>
          <a:bodyPr rtlCol="0"/>
          <a:lstStyle/>
          <a:p>
            <a:pPr rtl="0"/>
            <a:r>
              <a:rPr lang="sl-SI" noProof="0" dirty="0"/>
              <a:t>
              </a:t>
            </a:r>
          </a:p>
        </p:txBody>
      </p:sp>
      <p:sp>
        <p:nvSpPr>
          <p:cNvPr id="10" name="Označba mesta za številko diapozitiva 9"/>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Označba mesta za besedilo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Kliknite za urejanje slogov besedila matrice</a:t>
            </a:r>
          </a:p>
        </p:txBody>
      </p:sp>
      <p:sp>
        <p:nvSpPr>
          <p:cNvPr id="4" name="Označba mesta za vsebino 3"/>
          <p:cNvSpPr>
            <a:spLocks noGrp="1"/>
          </p:cNvSpPr>
          <p:nvPr>
            <p:ph sz="half" idx="2"/>
          </p:nvPr>
        </p:nvSpPr>
        <p:spPr>
          <a:xfrm>
            <a:off x="1583436" y="3143250"/>
            <a:ext cx="4270248" cy="2596776"/>
          </a:xfrm>
        </p:spPr>
        <p:txBody>
          <a:bodyPr rtlCol="0"/>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6" name="Označba mesta za vsebino 5"/>
          <p:cNvSpPr>
            <a:spLocks noGrp="1"/>
          </p:cNvSpPr>
          <p:nvPr>
            <p:ph sz="quarter" idx="4"/>
          </p:nvPr>
        </p:nvSpPr>
        <p:spPr>
          <a:xfrm>
            <a:off x="6338316" y="3143250"/>
            <a:ext cx="4253484" cy="2596776"/>
          </a:xfrm>
        </p:spPr>
        <p:txBody>
          <a:bodyPr rtlCol="0"/>
          <a:lstStyle>
            <a:lvl5pPr>
              <a:defRPr/>
            </a:lvl5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11" name="Označba mesta za besedilo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noProof="0"/>
              <a:t>Kliknite za urejanje slogov besedila matrice</a:t>
            </a:r>
          </a:p>
        </p:txBody>
      </p:sp>
      <p:sp>
        <p:nvSpPr>
          <p:cNvPr id="7" name="Označba mesta za datum 6"/>
          <p:cNvSpPr>
            <a:spLocks noGrp="1"/>
          </p:cNvSpPr>
          <p:nvPr>
            <p:ph type="dt" sz="half" idx="10"/>
          </p:nvPr>
        </p:nvSpPr>
        <p:spPr/>
        <p:txBody>
          <a:bodyPr rtlCol="0"/>
          <a:lstStyle/>
          <a:p>
            <a:pPr rtl="0"/>
            <a:fld id="{216217E1-13CD-4253-A7D3-A48DF07F72DE}" type="datetime1">
              <a:rPr lang="sl-SI" noProof="0" smtClean="0"/>
              <a:t>23. 03. 2022</a:t>
            </a:fld>
            <a:endParaRPr lang="sl-SI" noProof="0" dirty="0"/>
          </a:p>
        </p:txBody>
      </p:sp>
      <p:sp>
        <p:nvSpPr>
          <p:cNvPr id="8" name="Označba mesta za nogo 7"/>
          <p:cNvSpPr>
            <a:spLocks noGrp="1"/>
          </p:cNvSpPr>
          <p:nvPr>
            <p:ph type="ftr" sz="quarter" idx="11"/>
          </p:nvPr>
        </p:nvSpPr>
        <p:spPr/>
        <p:txBody>
          <a:bodyPr rtlCol="0"/>
          <a:lstStyle/>
          <a:p>
            <a:pPr rtl="0"/>
            <a:r>
              <a:rPr lang="sl-SI" noProof="0" dirty="0"/>
              <a:t>
              </a:t>
            </a:r>
          </a:p>
        </p:txBody>
      </p:sp>
      <p:sp>
        <p:nvSpPr>
          <p:cNvPr id="9" name="Označba mesta za številko diapozitiva 8"/>
          <p:cNvSpPr>
            <a:spLocks noGrp="1"/>
          </p:cNvSpPr>
          <p:nvPr>
            <p:ph type="sldNum" sz="quarter" idx="12"/>
          </p:nvPr>
        </p:nvSpPr>
        <p:spPr/>
        <p:txBody>
          <a:bodyPr rtlCol="0"/>
          <a:lstStyle/>
          <a:p>
            <a:pPr rtl="0"/>
            <a:fld id="{6D22F896-40B5-4ADD-8801-0D06FADFA095}" type="slidenum">
              <a:rPr lang="sl-SI" noProof="0" smtClean="0"/>
              <a:pPr/>
              <a:t>‹#›</a:t>
            </a:fld>
            <a:endParaRPr lang="sl-SI" noProof="0" dirty="0"/>
          </a:p>
        </p:txBody>
      </p:sp>
      <p:sp>
        <p:nvSpPr>
          <p:cNvPr id="10" name="Naslov 9"/>
          <p:cNvSpPr>
            <a:spLocks noGrp="1"/>
          </p:cNvSpPr>
          <p:nvPr>
            <p:ph type="title"/>
          </p:nvPr>
        </p:nvSpPr>
        <p:spPr/>
        <p:txBody>
          <a:bodyPr rtlCol="0"/>
          <a:lstStyle/>
          <a:p>
            <a:pPr rtl="0"/>
            <a:r>
              <a:rPr lang="sl-SI" noProof="0"/>
              <a:t>Kliknite, če želite urediti slog naslova matrice</a:t>
            </a:r>
            <a:endParaRPr lang="sl-SI"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Kliknite, če želite urediti slog naslova matrice</a:t>
            </a:r>
            <a:endParaRPr lang="sl-SI" noProof="0" dirty="0"/>
          </a:p>
        </p:txBody>
      </p:sp>
      <p:sp>
        <p:nvSpPr>
          <p:cNvPr id="3" name="Označba mesta za datum 2"/>
          <p:cNvSpPr>
            <a:spLocks noGrp="1"/>
          </p:cNvSpPr>
          <p:nvPr>
            <p:ph type="dt" sz="half" idx="10"/>
          </p:nvPr>
        </p:nvSpPr>
        <p:spPr/>
        <p:txBody>
          <a:bodyPr rtlCol="0"/>
          <a:lstStyle/>
          <a:p>
            <a:pPr rtl="0"/>
            <a:fld id="{107EC494-D8E1-4D0D-B7E7-5997529A6E5F}" type="datetime1">
              <a:rPr lang="sl-SI" noProof="0" smtClean="0"/>
              <a:t>23. 03. 2022</a:t>
            </a:fld>
            <a:endParaRPr lang="sl-SI" noProof="0" dirty="0"/>
          </a:p>
        </p:txBody>
      </p:sp>
      <p:sp>
        <p:nvSpPr>
          <p:cNvPr id="4" name="Označba mesta za nogo 3"/>
          <p:cNvSpPr>
            <a:spLocks noGrp="1"/>
          </p:cNvSpPr>
          <p:nvPr>
            <p:ph type="ftr" sz="quarter" idx="11"/>
          </p:nvPr>
        </p:nvSpPr>
        <p:spPr/>
        <p:txBody>
          <a:bodyPr rtlCol="0"/>
          <a:lstStyle/>
          <a:p>
            <a:pPr rtl="0"/>
            <a:r>
              <a:rPr lang="sl-SI" noProof="0" dirty="0"/>
              <a:t>
              </a:t>
            </a:r>
          </a:p>
        </p:txBody>
      </p:sp>
      <p:sp>
        <p:nvSpPr>
          <p:cNvPr id="5" name="Označba mesta za številko diapozitiva 4"/>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p>
            <a:pPr rtl="0"/>
            <a:fld id="{0BB839D8-5502-47B7-9625-FE8D00508123}" type="datetime1">
              <a:rPr lang="sl-SI" noProof="0" smtClean="0"/>
              <a:t>23. 03. 2022</a:t>
            </a:fld>
            <a:endParaRPr lang="sl-SI" noProof="0" dirty="0"/>
          </a:p>
        </p:txBody>
      </p:sp>
      <p:sp>
        <p:nvSpPr>
          <p:cNvPr id="3" name="Označba mesta za nogo 2"/>
          <p:cNvSpPr>
            <a:spLocks noGrp="1"/>
          </p:cNvSpPr>
          <p:nvPr>
            <p:ph type="ftr" sz="quarter" idx="11"/>
          </p:nvPr>
        </p:nvSpPr>
        <p:spPr/>
        <p:txBody>
          <a:bodyPr rtlCol="0"/>
          <a:lstStyle/>
          <a:p>
            <a:pPr rtl="0"/>
            <a:r>
              <a:rPr lang="sl-SI" noProof="0" dirty="0"/>
              <a:t>
              </a:t>
            </a:r>
          </a:p>
        </p:txBody>
      </p:sp>
      <p:sp>
        <p:nvSpPr>
          <p:cNvPr id="4" name="Označba mesta za številko diapozitiva 3"/>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6" name="Pravokotnik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sl-SI" noProof="0"/>
              <a:t>Kliknite, če želite urediti slog naslova matrice</a:t>
            </a:r>
            <a:endParaRPr lang="sl-SI" noProof="0" dirty="0"/>
          </a:p>
        </p:txBody>
      </p:sp>
      <p:sp>
        <p:nvSpPr>
          <p:cNvPr id="3" name="Označba mesta za vsebino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sl-SI" noProof="0"/>
              <a:t>Kliknite za urejanje slogov besedila matrice</a:t>
            </a:r>
          </a:p>
          <a:p>
            <a:pPr lvl="1" rtl="0"/>
            <a:r>
              <a:rPr lang="sl-SI" noProof="0"/>
              <a:t>Druga raven</a:t>
            </a:r>
          </a:p>
          <a:p>
            <a:pPr lvl="2" rtl="0"/>
            <a:r>
              <a:rPr lang="sl-SI" noProof="0"/>
              <a:t>Tretja raven</a:t>
            </a:r>
          </a:p>
          <a:p>
            <a:pPr lvl="3" rtl="0"/>
            <a:r>
              <a:rPr lang="sl-SI" noProof="0"/>
              <a:t>Četrta raven</a:t>
            </a:r>
          </a:p>
          <a:p>
            <a:pPr lvl="4" rtl="0"/>
            <a:r>
              <a:rPr lang="sl-SI" noProof="0"/>
              <a:t>Peta raven</a:t>
            </a:r>
            <a:endParaRPr lang="sl-SI" noProof="0" dirty="0"/>
          </a:p>
        </p:txBody>
      </p:sp>
      <p:sp>
        <p:nvSpPr>
          <p:cNvPr id="4" name="Označba mesta za besedilo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noProof="0"/>
              <a:t>Kliknite za urejanje slogov besedila matrice</a:t>
            </a:r>
          </a:p>
        </p:txBody>
      </p:sp>
      <p:sp>
        <p:nvSpPr>
          <p:cNvPr id="9" name="Označba mesta za datum 8"/>
          <p:cNvSpPr>
            <a:spLocks noGrp="1"/>
          </p:cNvSpPr>
          <p:nvPr>
            <p:ph type="dt" sz="half" idx="10"/>
          </p:nvPr>
        </p:nvSpPr>
        <p:spPr/>
        <p:txBody>
          <a:bodyPr rtlCol="0"/>
          <a:lstStyle/>
          <a:p>
            <a:pPr rtl="0"/>
            <a:fld id="{1AB3B070-807B-41FB-BB20-75001FFA89CE}" type="datetime1">
              <a:rPr lang="sl-SI" noProof="0" smtClean="0"/>
              <a:t>23. 03. 2022</a:t>
            </a:fld>
            <a:endParaRPr lang="sl-SI" noProof="0" dirty="0"/>
          </a:p>
        </p:txBody>
      </p:sp>
      <p:sp>
        <p:nvSpPr>
          <p:cNvPr id="10" name="Označba mesta za nogo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sl-SI" noProof="0" dirty="0"/>
              <a:t>
              </a:t>
            </a:r>
          </a:p>
        </p:txBody>
      </p:sp>
      <p:sp>
        <p:nvSpPr>
          <p:cNvPr id="11" name="Označba mesta za številko diapozitiva 10"/>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18" name="Pravokotnik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sl-SI" noProof="0"/>
              <a:t>Kliknite, če želite urediti slog naslova matrice</a:t>
            </a:r>
            <a:endParaRPr lang="sl-SI" noProof="0" dirty="0"/>
          </a:p>
        </p:txBody>
      </p:sp>
      <p:sp>
        <p:nvSpPr>
          <p:cNvPr id="3" name="Označba mesta za sliko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a:t>Kliknite ikono, če želite dodati sliko</a:t>
            </a:r>
            <a:endParaRPr lang="sl-SI" noProof="0" dirty="0"/>
          </a:p>
        </p:txBody>
      </p:sp>
      <p:sp>
        <p:nvSpPr>
          <p:cNvPr id="4" name="Označba mesta za besedilo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noProof="0"/>
              <a:t>Kliknite za urejanje slogov besedila matrice</a:t>
            </a:r>
          </a:p>
        </p:txBody>
      </p:sp>
      <p:sp>
        <p:nvSpPr>
          <p:cNvPr id="8" name="Označba mesta za datum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AA36527C-51A9-4A95-9C07-F1D609ADBC24}" type="datetime1">
              <a:rPr lang="sl-SI" noProof="0" smtClean="0"/>
              <a:t>23. 03. 2022</a:t>
            </a:fld>
            <a:endParaRPr lang="sl-SI" noProof="0" dirty="0"/>
          </a:p>
        </p:txBody>
      </p:sp>
      <p:sp>
        <p:nvSpPr>
          <p:cNvPr id="9" name="Označba mesta za nogo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sl-SI" noProof="0" dirty="0"/>
              <a:t>
              </a:t>
            </a:r>
          </a:p>
        </p:txBody>
      </p:sp>
      <p:sp>
        <p:nvSpPr>
          <p:cNvPr id="10" name="Označba mesta za številko diapozitiva 9"/>
          <p:cNvSpPr>
            <a:spLocks noGrp="1"/>
          </p:cNvSpPr>
          <p:nvPr>
            <p:ph type="sldNum" sz="quarter" idx="12"/>
          </p:nvPr>
        </p:nvSpPr>
        <p:spPr/>
        <p:txBody>
          <a:bodyPr rtlCol="0"/>
          <a:lstStyle/>
          <a:p>
            <a:pPr rtl="0"/>
            <a:fld id="{6D22F896-40B5-4ADD-8801-0D06FADFA095}" type="slidenum">
              <a:rPr lang="sl-SI" noProof="0" smtClean="0"/>
              <a:t>‹#›</a:t>
            </a:fld>
            <a:endParaRPr lang="sl-SI"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značba mesta za naslov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sl-SI" noProof="0" dirty="0"/>
              <a:t>Kliknite, da uredite slog naslova matrice.</a:t>
            </a:r>
          </a:p>
        </p:txBody>
      </p:sp>
      <p:sp>
        <p:nvSpPr>
          <p:cNvPr id="3" name="Označba mesta za besedil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4" name="Označba mesta za datum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52EBF4F0-1B7E-4A8D-BE06-07D2DF85A339}" type="datetime1">
              <a:rPr lang="sl-SI" noProof="0" smtClean="0"/>
              <a:t>23. 03. 2022</a:t>
            </a:fld>
            <a:endParaRPr lang="sl-SI" noProof="0" dirty="0"/>
          </a:p>
        </p:txBody>
      </p:sp>
      <p:sp>
        <p:nvSpPr>
          <p:cNvPr id="5" name="Označba mesta noge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sl-SI" noProof="0" dirty="0"/>
              <a:t>
              </a:t>
            </a:r>
          </a:p>
        </p:txBody>
      </p:sp>
      <p:sp>
        <p:nvSpPr>
          <p:cNvPr id="6" name="Označba mesta številke diapoz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sl-SI" noProof="0" smtClean="0"/>
              <a:pPr/>
              <a:t>‹#›</a:t>
            </a:fld>
            <a:endParaRPr lang="sl-SI"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57000"/>
          </a:srgbClr>
        </a:solidFill>
        <a:effectLst/>
      </p:bgPr>
    </p:bg>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Naslov 1">
            <a:extLst>
              <a:ext uri="{FF2B5EF4-FFF2-40B4-BE49-F238E27FC236}">
                <a16:creationId xmlns:a16="http://schemas.microsoft.com/office/drawing/2014/main" id="{050E78D6-F072-48E7-8270-20EFBDD26F36}"/>
              </a:ext>
            </a:extLst>
          </p:cNvPr>
          <p:cNvSpPr>
            <a:spLocks noGrp="1"/>
          </p:cNvSpPr>
          <p:nvPr>
            <p:ph type="ctrTitle"/>
          </p:nvPr>
        </p:nvSpPr>
        <p:spPr>
          <a:xfrm>
            <a:off x="326571" y="1743998"/>
            <a:ext cx="5442858" cy="2999452"/>
          </a:xfrm>
          <a:noFill/>
          <a:ln>
            <a:solidFill>
              <a:schemeClr val="tx1"/>
            </a:solidFill>
          </a:ln>
          <a:effectLst>
            <a:glow rad="152400">
              <a:schemeClr val="tx1">
                <a:alpha val="13000"/>
              </a:schemeClr>
            </a:glow>
          </a:effectLst>
        </p:spPr>
        <p:txBody>
          <a:bodyPr rtlCol="0">
            <a:normAutofit/>
          </a:bodyPr>
          <a:lstStyle/>
          <a:p>
            <a:pPr rtl="0"/>
            <a:r>
              <a:rPr lang="sl-SI" sz="3500" b="1" dirty="0" err="1">
                <a:solidFill>
                  <a:schemeClr val="tx1"/>
                </a:solidFill>
                <a:latin typeface="Montserrat Black" panose="00000A00000000000000" pitchFamily="50" charset="-18"/>
              </a:rPr>
              <a:t>Online</a:t>
            </a:r>
            <a:r>
              <a:rPr lang="sl-SI" sz="3500" b="1" dirty="0">
                <a:solidFill>
                  <a:schemeClr val="tx1"/>
                </a:solidFill>
                <a:latin typeface="Montserrat Black" panose="00000A00000000000000" pitchFamily="50" charset="-18"/>
              </a:rPr>
              <a:t> </a:t>
            </a:r>
            <a:r>
              <a:rPr lang="sl-SI" sz="3500" b="1" dirty="0" err="1">
                <a:solidFill>
                  <a:schemeClr val="tx1"/>
                </a:solidFill>
                <a:latin typeface="Montserrat Black" panose="00000A00000000000000" pitchFamily="50" charset="-18"/>
              </a:rPr>
              <a:t>appearance</a:t>
            </a:r>
            <a:r>
              <a:rPr lang="sl-SI" sz="3500" b="1" dirty="0">
                <a:solidFill>
                  <a:schemeClr val="tx1"/>
                </a:solidFill>
                <a:latin typeface="Montserrat Black" panose="00000A00000000000000" pitchFamily="50" charset="-18"/>
              </a:rPr>
              <a:t> </a:t>
            </a:r>
            <a:r>
              <a:rPr lang="sl-SI" sz="3500" b="1" dirty="0" err="1">
                <a:solidFill>
                  <a:schemeClr val="tx1"/>
                </a:solidFill>
                <a:latin typeface="Montserrat Black" panose="00000A00000000000000" pitchFamily="50" charset="-18"/>
              </a:rPr>
              <a:t>strategy</a:t>
            </a:r>
            <a:br>
              <a:rPr lang="sl-SI" sz="3500" b="1" dirty="0">
                <a:solidFill>
                  <a:schemeClr val="tx1"/>
                </a:solidFill>
                <a:latin typeface="Montserrat Black" panose="00000A00000000000000" pitchFamily="50" charset="-18"/>
              </a:rPr>
            </a:br>
            <a:endParaRPr lang="sl-SI" sz="3500" b="1" dirty="0">
              <a:solidFill>
                <a:schemeClr val="tx1"/>
              </a:solidFill>
              <a:latin typeface="Montserrat Black" panose="00000A00000000000000" pitchFamily="50" charset="-18"/>
            </a:endParaRPr>
          </a:p>
        </p:txBody>
      </p:sp>
      <p:sp>
        <p:nvSpPr>
          <p:cNvPr id="3" name="Podnaslov 2">
            <a:extLst>
              <a:ext uri="{FF2B5EF4-FFF2-40B4-BE49-F238E27FC236}">
                <a16:creationId xmlns:a16="http://schemas.microsoft.com/office/drawing/2014/main" id="{3FC7BD98-5486-489C-BAA0-A69CEFF691B3}"/>
              </a:ext>
            </a:extLst>
          </p:cNvPr>
          <p:cNvSpPr>
            <a:spLocks noGrp="1"/>
          </p:cNvSpPr>
          <p:nvPr>
            <p:ph type="subTitle" idx="1"/>
          </p:nvPr>
        </p:nvSpPr>
        <p:spPr>
          <a:xfrm>
            <a:off x="804672" y="5190332"/>
            <a:ext cx="4486656" cy="702702"/>
          </a:xfrm>
        </p:spPr>
        <p:txBody>
          <a:bodyPr rtlCol="0">
            <a:normAutofit fontScale="92500" lnSpcReduction="10000"/>
          </a:bodyPr>
          <a:lstStyle/>
          <a:p>
            <a:pPr rtl="0"/>
            <a:r>
              <a:rPr lang="sl-SI" sz="1800" dirty="0">
                <a:solidFill>
                  <a:schemeClr val="tx1"/>
                </a:solidFill>
                <a:latin typeface="Quicksand" panose="00000500000000000000" pitchFamily="2" charset="-18"/>
              </a:rPr>
              <a:t>Luka Cigale,</a:t>
            </a:r>
          </a:p>
          <a:p>
            <a:pPr rtl="0"/>
            <a:r>
              <a:rPr lang="sl-SI" sz="1800" dirty="0">
                <a:solidFill>
                  <a:schemeClr val="tx1"/>
                </a:solidFill>
                <a:latin typeface="Quicksand" panose="00000500000000000000" pitchFamily="2" charset="-18"/>
              </a:rPr>
              <a:t>24. 3. 2022</a:t>
            </a:r>
          </a:p>
        </p:txBody>
      </p:sp>
      <p:pic>
        <p:nvPicPr>
          <p:cNvPr id="5" name="Slika 4">
            <a:extLst>
              <a:ext uri="{FF2B5EF4-FFF2-40B4-BE49-F238E27FC236}">
                <a16:creationId xmlns:a16="http://schemas.microsoft.com/office/drawing/2014/main" id="{112B9624-F8A1-4831-AE43-1D9E266CFF3E}"/>
              </a:ext>
            </a:extLst>
          </p:cNvPr>
          <p:cNvPicPr>
            <a:picLocks noChangeAspect="1"/>
          </p:cNvPicPr>
          <p:nvPr/>
        </p:nvPicPr>
        <p:blipFill>
          <a:blip r:embed="rId3"/>
          <a:srcRect l="5556" r="5556"/>
          <a:stretch/>
        </p:blipFill>
        <p:spPr>
          <a:xfrm>
            <a:off x="6096000" y="5"/>
            <a:ext cx="6095999" cy="6857990"/>
          </a:xfrm>
          <a:prstGeom prst="rect">
            <a:avLst/>
          </a:prstGeom>
        </p:spPr>
      </p:pic>
      <p:pic>
        <p:nvPicPr>
          <p:cNvPr id="8" name="Slika 7">
            <a:extLst>
              <a:ext uri="{FF2B5EF4-FFF2-40B4-BE49-F238E27FC236}">
                <a16:creationId xmlns:a16="http://schemas.microsoft.com/office/drawing/2014/main" id="{E7A65A90-DAF0-4B08-BDF4-238F772A9AE1}"/>
              </a:ext>
            </a:extLst>
          </p:cNvPr>
          <p:cNvPicPr>
            <a:picLocks noChangeAspect="1"/>
          </p:cNvPicPr>
          <p:nvPr/>
        </p:nvPicPr>
        <p:blipFill>
          <a:blip r:embed="rId4"/>
          <a:stretch>
            <a:fillRect/>
          </a:stretch>
        </p:blipFill>
        <p:spPr>
          <a:xfrm>
            <a:off x="2127589" y="3934464"/>
            <a:ext cx="1840822" cy="49530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a:solidFill>
                  <a:schemeClr val="bg1"/>
                </a:solidFill>
                <a:effectLst/>
              </a:rPr>
              <a:t>e-mail </a:t>
            </a:r>
            <a:r>
              <a:rPr lang="sl-SI" b="1" dirty="0" err="1">
                <a:solidFill>
                  <a:schemeClr val="bg1"/>
                </a:solidFill>
                <a:effectLst/>
              </a:rPr>
              <a:t>action</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produced in </a:t>
            </a:r>
            <a:r>
              <a:rPr lang="en-US" dirty="0" err="1">
                <a:solidFill>
                  <a:schemeClr val="bg1"/>
                </a:solidFill>
              </a:rPr>
              <a:t>MailerLite</a:t>
            </a:r>
            <a:endParaRPr lang="en-US" dirty="0">
              <a:solidFill>
                <a:schemeClr val="bg1"/>
              </a:solidFill>
            </a:endParaRPr>
          </a:p>
          <a:p>
            <a:pPr lvl="2" algn="just"/>
            <a:r>
              <a:rPr lang="en-US" dirty="0">
                <a:solidFill>
                  <a:schemeClr val="bg1"/>
                </a:solidFill>
              </a:rPr>
              <a:t>I created the "e-</a:t>
            </a:r>
            <a:r>
              <a:rPr lang="sl-SI" dirty="0" err="1">
                <a:solidFill>
                  <a:schemeClr val="bg1"/>
                </a:solidFill>
              </a:rPr>
              <a:t>handbook</a:t>
            </a:r>
            <a:r>
              <a:rPr lang="en-US" dirty="0">
                <a:solidFill>
                  <a:schemeClr val="bg1"/>
                </a:solidFill>
              </a:rPr>
              <a:t>" group,</a:t>
            </a:r>
          </a:p>
          <a:p>
            <a:pPr algn="just"/>
            <a:endParaRPr lang="en-US" dirty="0">
              <a:solidFill>
                <a:schemeClr val="bg1"/>
              </a:solidFill>
            </a:endParaRPr>
          </a:p>
          <a:p>
            <a:pPr algn="just"/>
            <a:r>
              <a:rPr lang="en-US" dirty="0">
                <a:solidFill>
                  <a:schemeClr val="bg1"/>
                </a:solidFill>
              </a:rPr>
              <a:t>write a</a:t>
            </a:r>
            <a:r>
              <a:rPr lang="sl-SI" dirty="0">
                <a:solidFill>
                  <a:schemeClr val="bg1"/>
                </a:solidFill>
              </a:rPr>
              <a:t> </a:t>
            </a:r>
            <a:r>
              <a:rPr lang="sl-SI" dirty="0" err="1">
                <a:solidFill>
                  <a:schemeClr val="bg1"/>
                </a:solidFill>
              </a:rPr>
              <a:t>subject</a:t>
            </a:r>
            <a:endParaRPr lang="en-US" dirty="0">
              <a:solidFill>
                <a:schemeClr val="bg1"/>
              </a:solidFill>
            </a:endParaRPr>
          </a:p>
          <a:p>
            <a:pPr algn="just"/>
            <a:r>
              <a:rPr lang="en-US" dirty="0">
                <a:solidFill>
                  <a:schemeClr val="bg1"/>
                </a:solidFill>
              </a:rPr>
              <a:t>created an e-mail campaign with a template.</a:t>
            </a:r>
            <a:endParaRPr lang="sl-SI" dirty="0">
              <a:solidFill>
                <a:schemeClr val="bg1"/>
              </a:solidFill>
            </a:endParaRPr>
          </a:p>
        </p:txBody>
      </p:sp>
      <p:sp>
        <p:nvSpPr>
          <p:cNvPr id="4" name="Naslov 1">
            <a:extLst>
              <a:ext uri="{FF2B5EF4-FFF2-40B4-BE49-F238E27FC236}">
                <a16:creationId xmlns:a16="http://schemas.microsoft.com/office/drawing/2014/main" id="{AA961052-307F-464A-9A0F-A289839748D0}"/>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10</a:t>
            </a:r>
          </a:p>
        </p:txBody>
      </p:sp>
      <p:pic>
        <p:nvPicPr>
          <p:cNvPr id="5" name="Slika 4" descr="Slika, ki vsebuje besede vsebnik, steklo&#10;&#10;Opis je samodejno ustvarjen">
            <a:extLst>
              <a:ext uri="{FF2B5EF4-FFF2-40B4-BE49-F238E27FC236}">
                <a16:creationId xmlns:a16="http://schemas.microsoft.com/office/drawing/2014/main" id="{37525205-E9A8-4A25-8BAD-00F7C71B480D}"/>
              </a:ext>
            </a:extLst>
          </p:cNvPr>
          <p:cNvPicPr>
            <a:picLocks noChangeAspect="1"/>
          </p:cNvPicPr>
          <p:nvPr/>
        </p:nvPicPr>
        <p:blipFill>
          <a:blip r:embed="rId3"/>
          <a:stretch>
            <a:fillRect/>
          </a:stretch>
        </p:blipFill>
        <p:spPr>
          <a:xfrm>
            <a:off x="76200" y="5887957"/>
            <a:ext cx="601580" cy="601580"/>
          </a:xfrm>
          <a:prstGeom prst="rect">
            <a:avLst/>
          </a:prstGeom>
        </p:spPr>
      </p:pic>
    </p:spTree>
    <p:extLst>
      <p:ext uri="{BB962C8B-B14F-4D97-AF65-F5344CB8AC3E}">
        <p14:creationId xmlns:p14="http://schemas.microsoft.com/office/powerpoint/2010/main" val="374744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5553419-0B18-4A7B-88F8-ADC4F234B51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859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9" name="Naslov 1">
            <a:extLst>
              <a:ext uri="{FF2B5EF4-FFF2-40B4-BE49-F238E27FC236}">
                <a16:creationId xmlns:a16="http://schemas.microsoft.com/office/drawing/2014/main" id="{8B026803-3FD6-4A70-A7C2-D6DEA76A5C04}"/>
              </a:ext>
            </a:extLst>
          </p:cNvPr>
          <p:cNvSpPr>
            <a:spLocks noGrp="1"/>
          </p:cNvSpPr>
          <p:nvPr>
            <p:ph type="title"/>
          </p:nvPr>
        </p:nvSpPr>
        <p:spPr>
          <a:xfrm>
            <a:off x="643467" y="2681103"/>
            <a:ext cx="3363974" cy="1495794"/>
          </a:xfrm>
          <a:noFill/>
          <a:ln w="31750" cap="sq">
            <a:solidFill>
              <a:srgbClr val="FFFFFF"/>
            </a:solidFill>
            <a:miter lim="800000"/>
          </a:ln>
          <a:effectLst>
            <a:glow rad="152400">
              <a:schemeClr val="bg1">
                <a:alpha val="13000"/>
              </a:schemeClr>
            </a:glow>
          </a:effectLst>
        </p:spPr>
        <p:txBody>
          <a:bodyPr vert="horz" wrap="square" lIns="182880" tIns="182880" rIns="182880" bIns="182880" rtlCol="0" anchor="ctr">
            <a:normAutofit fontScale="90000"/>
          </a:bodyPr>
          <a:lstStyle/>
          <a:p>
            <a:pPr rtl="0"/>
            <a:r>
              <a:rPr lang="en-US" b="1" dirty="0">
                <a:solidFill>
                  <a:schemeClr val="bg1"/>
                </a:solidFill>
                <a:effectLst/>
              </a:rPr>
              <a:t>Thank you for your attention</a:t>
            </a:r>
            <a:endParaRPr lang="sl-SI" dirty="0">
              <a:solidFill>
                <a:srgbClr val="FFFFFF"/>
              </a:solidFill>
            </a:endParaRPr>
          </a:p>
        </p:txBody>
      </p:sp>
      <p:pic>
        <p:nvPicPr>
          <p:cNvPr id="3" name="Slika 2">
            <a:extLst>
              <a:ext uri="{FF2B5EF4-FFF2-40B4-BE49-F238E27FC236}">
                <a16:creationId xmlns:a16="http://schemas.microsoft.com/office/drawing/2014/main" id="{51778559-560E-479D-BE97-3196ACF817D4}"/>
              </a:ext>
            </a:extLst>
          </p:cNvPr>
          <p:cNvPicPr>
            <a:picLocks noChangeAspect="1"/>
          </p:cNvPicPr>
          <p:nvPr/>
        </p:nvPicPr>
        <p:blipFill>
          <a:blip r:embed="rId3"/>
          <a:stretch>
            <a:fillRect/>
          </a:stretch>
        </p:blipFill>
        <p:spPr>
          <a:xfrm>
            <a:off x="5169330" y="2570790"/>
            <a:ext cx="6379203" cy="1716419"/>
          </a:xfrm>
          <a:prstGeom prst="rect">
            <a:avLst/>
          </a:prstGeom>
        </p:spPr>
      </p:pic>
    </p:spTree>
    <p:extLst>
      <p:ext uri="{BB962C8B-B14F-4D97-AF65-F5344CB8AC3E}">
        <p14:creationId xmlns:p14="http://schemas.microsoft.com/office/powerpoint/2010/main" val="267384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881798"/>
      </p:ext>
    </p:extLst>
  </p:cSld>
  <p:clrMapOvr>
    <a:masterClrMapping/>
  </p:clrMapOvr>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err="1">
                <a:solidFill>
                  <a:schemeClr val="bg1"/>
                </a:solidFill>
                <a:effectLst/>
              </a:rPr>
              <a:t>content</a:t>
            </a:r>
            <a:r>
              <a:rPr lang="sl-SI" b="1" dirty="0">
                <a:solidFill>
                  <a:schemeClr val="bg1"/>
                </a:solidFill>
                <a:effectLst/>
              </a:rPr>
              <a:t> marketing</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A technique that combines the creation and sharing of useful content,</a:t>
            </a:r>
          </a:p>
          <a:p>
            <a:pPr algn="just"/>
            <a:r>
              <a:rPr lang="en-US" dirty="0">
                <a:solidFill>
                  <a:schemeClr val="bg1"/>
                </a:solidFill>
              </a:rPr>
              <a:t>the purpose of gaining potential customers and loyal customers</a:t>
            </a:r>
            <a:endParaRPr lang="sl-SI" dirty="0">
              <a:solidFill>
                <a:schemeClr val="bg1"/>
              </a:solidFill>
            </a:endParaRPr>
          </a:p>
        </p:txBody>
      </p:sp>
      <p:sp>
        <p:nvSpPr>
          <p:cNvPr id="6" name="Naslov 1">
            <a:extLst>
              <a:ext uri="{FF2B5EF4-FFF2-40B4-BE49-F238E27FC236}">
                <a16:creationId xmlns:a16="http://schemas.microsoft.com/office/drawing/2014/main" id="{88EF9E57-0324-4A62-9AEF-3AE6A4E63530}"/>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2</a:t>
            </a:r>
          </a:p>
        </p:txBody>
      </p:sp>
      <p:pic>
        <p:nvPicPr>
          <p:cNvPr id="7" name="Slika 6" descr="Slika, ki vsebuje besede vsebnik, steklo&#10;&#10;Opis je samodejno ustvarjen">
            <a:extLst>
              <a:ext uri="{FF2B5EF4-FFF2-40B4-BE49-F238E27FC236}">
                <a16:creationId xmlns:a16="http://schemas.microsoft.com/office/drawing/2014/main" id="{5DBF0694-3354-47E8-BBFE-DE418D3D82E0}"/>
              </a:ext>
            </a:extLst>
          </p:cNvPr>
          <p:cNvPicPr>
            <a:picLocks noChangeAspect="1"/>
          </p:cNvPicPr>
          <p:nvPr/>
        </p:nvPicPr>
        <p:blipFill>
          <a:blip r:embed="rId3"/>
          <a:stretch>
            <a:fillRect/>
          </a:stretch>
        </p:blipFill>
        <p:spPr>
          <a:xfrm>
            <a:off x="76200" y="5887957"/>
            <a:ext cx="601580" cy="601580"/>
          </a:xfrm>
          <a:prstGeom prst="rect">
            <a:avLst/>
          </a:prstGeom>
        </p:spPr>
      </p:pic>
    </p:spTree>
    <p:extLst>
      <p:ext uri="{BB962C8B-B14F-4D97-AF65-F5344CB8AC3E}">
        <p14:creationId xmlns:p14="http://schemas.microsoft.com/office/powerpoint/2010/main" val="25436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3852862" y="528640"/>
            <a:ext cx="4486276" cy="719876"/>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sz="2000" b="1" dirty="0">
                <a:solidFill>
                  <a:schemeClr val="bg1"/>
                </a:solidFill>
                <a:effectLst/>
              </a:rPr>
              <a:t>Social </a:t>
            </a:r>
            <a:r>
              <a:rPr lang="sl-SI" sz="2000" b="1" dirty="0" err="1">
                <a:solidFill>
                  <a:schemeClr val="bg1"/>
                </a:solidFill>
                <a:effectLst/>
              </a:rPr>
              <a:t>network</a:t>
            </a:r>
            <a:endParaRPr lang="sl-SI" sz="2000" b="1" dirty="0">
              <a:solidFill>
                <a:schemeClr val="bg1"/>
              </a:solidFill>
            </a:endParaRPr>
          </a:p>
        </p:txBody>
      </p:sp>
      <p:sp>
        <p:nvSpPr>
          <p:cNvPr id="6" name="Naslov 1">
            <a:extLst>
              <a:ext uri="{FF2B5EF4-FFF2-40B4-BE49-F238E27FC236}">
                <a16:creationId xmlns:a16="http://schemas.microsoft.com/office/drawing/2014/main" id="{88EF9E57-0324-4A62-9AEF-3AE6A4E63530}"/>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3</a:t>
            </a:r>
          </a:p>
        </p:txBody>
      </p:sp>
      <p:sp>
        <p:nvSpPr>
          <p:cNvPr id="7" name="Naslov 1">
            <a:extLst>
              <a:ext uri="{FF2B5EF4-FFF2-40B4-BE49-F238E27FC236}">
                <a16:creationId xmlns:a16="http://schemas.microsoft.com/office/drawing/2014/main" id="{61C7E92B-B587-4706-B257-AEFDB4F7BB65}"/>
              </a:ext>
            </a:extLst>
          </p:cNvPr>
          <p:cNvSpPr txBox="1">
            <a:spLocks/>
          </p:cNvSpPr>
          <p:nvPr/>
        </p:nvSpPr>
        <p:spPr bwMode="black">
          <a:xfrm>
            <a:off x="3852862" y="2176464"/>
            <a:ext cx="4486276" cy="719876"/>
          </a:xfrm>
          <a:prstGeom prst="rect">
            <a:avLst/>
          </a:prstGeo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001" sz="2000" b="1" dirty="0">
                <a:solidFill>
                  <a:schemeClr val="bg1"/>
                </a:solidFill>
              </a:rPr>
              <a:t>landing page</a:t>
            </a:r>
            <a:endParaRPr lang="sl-SI" sz="2000" b="1" dirty="0">
              <a:solidFill>
                <a:schemeClr val="bg1"/>
              </a:solidFill>
            </a:endParaRPr>
          </a:p>
        </p:txBody>
      </p:sp>
      <p:sp>
        <p:nvSpPr>
          <p:cNvPr id="8" name="Naslov 1">
            <a:extLst>
              <a:ext uri="{FF2B5EF4-FFF2-40B4-BE49-F238E27FC236}">
                <a16:creationId xmlns:a16="http://schemas.microsoft.com/office/drawing/2014/main" id="{E4982F78-4354-45F4-AA26-F1989933C4F5}"/>
              </a:ext>
            </a:extLst>
          </p:cNvPr>
          <p:cNvSpPr txBox="1">
            <a:spLocks/>
          </p:cNvSpPr>
          <p:nvPr/>
        </p:nvSpPr>
        <p:spPr bwMode="black">
          <a:xfrm>
            <a:off x="3852862" y="3823550"/>
            <a:ext cx="4486276" cy="719876"/>
          </a:xfrm>
          <a:prstGeom prst="rect">
            <a:avLst/>
          </a:prstGeo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fontScale="92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2000" b="1" dirty="0">
                <a:solidFill>
                  <a:schemeClr val="bg1"/>
                </a:solidFill>
              </a:rPr>
              <a:t>e-mail </a:t>
            </a:r>
            <a:r>
              <a:rPr lang="sl-SI" sz="2000" b="1" dirty="0" err="1">
                <a:solidFill>
                  <a:schemeClr val="bg1"/>
                </a:solidFill>
              </a:rPr>
              <a:t>with</a:t>
            </a:r>
            <a:r>
              <a:rPr lang="sl-SI" sz="2000" b="1" dirty="0">
                <a:solidFill>
                  <a:schemeClr val="bg1"/>
                </a:solidFill>
              </a:rPr>
              <a:t> e-</a:t>
            </a:r>
            <a:r>
              <a:rPr lang="sl-SI" sz="2000" b="1" dirty="0" err="1">
                <a:solidFill>
                  <a:schemeClr val="bg1"/>
                </a:solidFill>
              </a:rPr>
              <a:t>handbook</a:t>
            </a:r>
            <a:endParaRPr lang="sl-SI" sz="2000" b="1" dirty="0">
              <a:solidFill>
                <a:schemeClr val="bg1"/>
              </a:solidFill>
            </a:endParaRPr>
          </a:p>
        </p:txBody>
      </p:sp>
      <p:sp>
        <p:nvSpPr>
          <p:cNvPr id="9" name="Naslov 1">
            <a:extLst>
              <a:ext uri="{FF2B5EF4-FFF2-40B4-BE49-F238E27FC236}">
                <a16:creationId xmlns:a16="http://schemas.microsoft.com/office/drawing/2014/main" id="{FC5A4BED-7403-437C-BAF8-A11DC9A30CBF}"/>
              </a:ext>
            </a:extLst>
          </p:cNvPr>
          <p:cNvSpPr txBox="1">
            <a:spLocks/>
          </p:cNvSpPr>
          <p:nvPr/>
        </p:nvSpPr>
        <p:spPr bwMode="black">
          <a:xfrm>
            <a:off x="3852862" y="5470636"/>
            <a:ext cx="4486276" cy="719876"/>
          </a:xfrm>
          <a:prstGeom prst="rect">
            <a:avLst/>
          </a:prstGeo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2000" b="1" dirty="0">
                <a:solidFill>
                  <a:schemeClr val="bg1"/>
                </a:solidFill>
              </a:rPr>
              <a:t>e-</a:t>
            </a:r>
            <a:r>
              <a:rPr lang="sl-SI" sz="2000" b="1" dirty="0" err="1">
                <a:solidFill>
                  <a:schemeClr val="bg1"/>
                </a:solidFill>
              </a:rPr>
              <a:t>handbook</a:t>
            </a:r>
            <a:endParaRPr lang="sl-SI" sz="2000" b="1" dirty="0">
              <a:solidFill>
                <a:schemeClr val="bg1"/>
              </a:solidFill>
            </a:endParaRPr>
          </a:p>
        </p:txBody>
      </p:sp>
      <p:sp>
        <p:nvSpPr>
          <p:cNvPr id="10" name="Puščica: dol 9">
            <a:extLst>
              <a:ext uri="{FF2B5EF4-FFF2-40B4-BE49-F238E27FC236}">
                <a16:creationId xmlns:a16="http://schemas.microsoft.com/office/drawing/2014/main" id="{1FD84FFE-3D6F-4370-8612-2E807EAEC68A}"/>
              </a:ext>
            </a:extLst>
          </p:cNvPr>
          <p:cNvSpPr/>
          <p:nvPr/>
        </p:nvSpPr>
        <p:spPr>
          <a:xfrm>
            <a:off x="5929312" y="1423989"/>
            <a:ext cx="333375" cy="576264"/>
          </a:xfrm>
          <a:prstGeom prst="downArrow">
            <a:avLst/>
          </a:prstGeom>
          <a:noFill/>
          <a:ln w="28575">
            <a:solidFill>
              <a:schemeClr val="bg1"/>
            </a:solidFill>
          </a:ln>
          <a:effectLst>
            <a:glow rad="508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uščica: dol 11">
            <a:extLst>
              <a:ext uri="{FF2B5EF4-FFF2-40B4-BE49-F238E27FC236}">
                <a16:creationId xmlns:a16="http://schemas.microsoft.com/office/drawing/2014/main" id="{34E7E148-B8DC-455A-B658-6EC1867D9E50}"/>
              </a:ext>
            </a:extLst>
          </p:cNvPr>
          <p:cNvSpPr/>
          <p:nvPr/>
        </p:nvSpPr>
        <p:spPr>
          <a:xfrm>
            <a:off x="5929311" y="4718899"/>
            <a:ext cx="333375" cy="576264"/>
          </a:xfrm>
          <a:prstGeom prst="downArrow">
            <a:avLst/>
          </a:prstGeom>
          <a:noFill/>
          <a:ln w="28575">
            <a:solidFill>
              <a:schemeClr val="bg1"/>
            </a:solidFill>
          </a:ln>
          <a:effectLst>
            <a:glow rad="508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uščica: dol 12">
            <a:extLst>
              <a:ext uri="{FF2B5EF4-FFF2-40B4-BE49-F238E27FC236}">
                <a16:creationId xmlns:a16="http://schemas.microsoft.com/office/drawing/2014/main" id="{8A6FABDF-7A99-4575-A63C-CB991A2D9D47}"/>
              </a:ext>
            </a:extLst>
          </p:cNvPr>
          <p:cNvSpPr/>
          <p:nvPr/>
        </p:nvSpPr>
        <p:spPr>
          <a:xfrm>
            <a:off x="5929312" y="3065777"/>
            <a:ext cx="333375" cy="576264"/>
          </a:xfrm>
          <a:prstGeom prst="downArrow">
            <a:avLst/>
          </a:prstGeom>
          <a:noFill/>
          <a:ln w="28575">
            <a:solidFill>
              <a:schemeClr val="bg1"/>
            </a:solidFill>
          </a:ln>
          <a:effectLst>
            <a:glow rad="50800">
              <a:schemeClr val="bg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5" name="Slika 14" descr="Slika, ki vsebuje besede vsebnik, steklo&#10;&#10;Opis je samodejno ustvarjen">
            <a:extLst>
              <a:ext uri="{FF2B5EF4-FFF2-40B4-BE49-F238E27FC236}">
                <a16:creationId xmlns:a16="http://schemas.microsoft.com/office/drawing/2014/main" id="{A157D16F-BEEF-4140-B3B6-6720A54B0536}"/>
              </a:ext>
            </a:extLst>
          </p:cNvPr>
          <p:cNvPicPr>
            <a:picLocks noChangeAspect="1"/>
          </p:cNvPicPr>
          <p:nvPr/>
        </p:nvPicPr>
        <p:blipFill>
          <a:blip r:embed="rId3"/>
          <a:stretch>
            <a:fillRect/>
          </a:stretch>
        </p:blipFill>
        <p:spPr>
          <a:xfrm>
            <a:off x="76200" y="5887957"/>
            <a:ext cx="601580" cy="601580"/>
          </a:xfrm>
          <a:prstGeom prst="rect">
            <a:avLst/>
          </a:prstGeom>
        </p:spPr>
      </p:pic>
    </p:spTree>
    <p:extLst>
      <p:ext uri="{BB962C8B-B14F-4D97-AF65-F5344CB8AC3E}">
        <p14:creationId xmlns:p14="http://schemas.microsoft.com/office/powerpoint/2010/main" val="86408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err="1">
                <a:solidFill>
                  <a:schemeClr val="bg1"/>
                </a:solidFill>
                <a:effectLst/>
              </a:rPr>
              <a:t>purpose</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It helps high school and university students from 18 to 27 to get acquainted with our idea,</a:t>
            </a:r>
          </a:p>
          <a:p>
            <a:pPr algn="just"/>
            <a:r>
              <a:rPr lang="en-US" dirty="0">
                <a:solidFill>
                  <a:schemeClr val="bg1"/>
                </a:solidFill>
              </a:rPr>
              <a:t>encourages you to visit our club,</a:t>
            </a:r>
          </a:p>
          <a:p>
            <a:pPr algn="just"/>
            <a:r>
              <a:rPr lang="en-US" dirty="0">
                <a:solidFill>
                  <a:schemeClr val="bg1"/>
                </a:solidFill>
              </a:rPr>
              <a:t>increased sales of our services / promotional products,</a:t>
            </a:r>
          </a:p>
          <a:p>
            <a:pPr algn="just"/>
            <a:endParaRPr lang="en-US" dirty="0">
              <a:solidFill>
                <a:schemeClr val="bg1"/>
              </a:solidFill>
            </a:endParaRPr>
          </a:p>
          <a:p>
            <a:pPr algn="just"/>
            <a:r>
              <a:rPr lang="en-US" dirty="0">
                <a:solidFill>
                  <a:schemeClr val="bg1"/>
                </a:solidFill>
              </a:rPr>
              <a:t>the content is intended for a specific population,</a:t>
            </a:r>
          </a:p>
          <a:p>
            <a:pPr algn="just"/>
            <a:r>
              <a:rPr lang="en-US" dirty="0">
                <a:solidFill>
                  <a:schemeClr val="bg1"/>
                </a:solidFill>
              </a:rPr>
              <a:t>methods of notification:</a:t>
            </a:r>
          </a:p>
          <a:p>
            <a:pPr lvl="2" algn="just"/>
            <a:r>
              <a:rPr lang="en-US" dirty="0">
                <a:solidFill>
                  <a:schemeClr val="bg1"/>
                </a:solidFill>
              </a:rPr>
              <a:t>email,</a:t>
            </a:r>
          </a:p>
          <a:p>
            <a:pPr lvl="2" algn="just"/>
            <a:r>
              <a:rPr lang="en-US" dirty="0">
                <a:solidFill>
                  <a:schemeClr val="bg1"/>
                </a:solidFill>
              </a:rPr>
              <a:t>blog,</a:t>
            </a:r>
          </a:p>
          <a:p>
            <a:pPr lvl="2" algn="just"/>
            <a:r>
              <a:rPr lang="en-US" dirty="0">
                <a:solidFill>
                  <a:schemeClr val="bg1"/>
                </a:solidFill>
              </a:rPr>
              <a:t>videos,</a:t>
            </a:r>
          </a:p>
          <a:p>
            <a:pPr lvl="2" algn="just"/>
            <a:r>
              <a:rPr lang="en-US" dirty="0">
                <a:solidFill>
                  <a:schemeClr val="bg1"/>
                </a:solidFill>
              </a:rPr>
              <a:t>publications (FB, IG),</a:t>
            </a:r>
          </a:p>
          <a:p>
            <a:pPr lvl="2" algn="just"/>
            <a:r>
              <a:rPr lang="en-US" dirty="0">
                <a:solidFill>
                  <a:schemeClr val="bg1"/>
                </a:solidFill>
              </a:rPr>
              <a:t>magazines,…</a:t>
            </a:r>
            <a:endParaRPr lang="sl-SI" dirty="0">
              <a:solidFill>
                <a:schemeClr val="bg1"/>
              </a:solidFill>
            </a:endParaRPr>
          </a:p>
        </p:txBody>
      </p:sp>
      <p:sp>
        <p:nvSpPr>
          <p:cNvPr id="5" name="Naslov 1">
            <a:extLst>
              <a:ext uri="{FF2B5EF4-FFF2-40B4-BE49-F238E27FC236}">
                <a16:creationId xmlns:a16="http://schemas.microsoft.com/office/drawing/2014/main" id="{829A8C82-269D-40FC-9AEE-AFACAA6F8A8A}"/>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4</a:t>
            </a:r>
          </a:p>
        </p:txBody>
      </p:sp>
      <p:pic>
        <p:nvPicPr>
          <p:cNvPr id="6" name="Slika 5" descr="Slika, ki vsebuje besede vsebnik, steklo&#10;&#10;Opis je samodejno ustvarjen">
            <a:extLst>
              <a:ext uri="{FF2B5EF4-FFF2-40B4-BE49-F238E27FC236}">
                <a16:creationId xmlns:a16="http://schemas.microsoft.com/office/drawing/2014/main" id="{927ED93B-AC29-4A16-A84B-1C98B6B3D1FC}"/>
              </a:ext>
            </a:extLst>
          </p:cNvPr>
          <p:cNvPicPr>
            <a:picLocks noChangeAspect="1"/>
          </p:cNvPicPr>
          <p:nvPr/>
        </p:nvPicPr>
        <p:blipFill>
          <a:blip r:embed="rId3"/>
          <a:stretch>
            <a:fillRect/>
          </a:stretch>
        </p:blipFill>
        <p:spPr>
          <a:xfrm>
            <a:off x="76200" y="5887957"/>
            <a:ext cx="601580" cy="601580"/>
          </a:xfrm>
          <a:prstGeom prst="rect">
            <a:avLst/>
          </a:prstGeom>
        </p:spPr>
      </p:pic>
    </p:spTree>
    <p:extLst>
      <p:ext uri="{BB962C8B-B14F-4D97-AF65-F5344CB8AC3E}">
        <p14:creationId xmlns:p14="http://schemas.microsoft.com/office/powerpoint/2010/main" val="8127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a:solidFill>
                  <a:schemeClr val="bg1"/>
                </a:solidFill>
                <a:effectLst/>
              </a:rPr>
              <a:t>TARGET POPULATION</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Persona = ideal customer,</a:t>
            </a:r>
          </a:p>
          <a:p>
            <a:pPr algn="just"/>
            <a:endParaRPr lang="en-US" dirty="0">
              <a:solidFill>
                <a:schemeClr val="bg1"/>
              </a:solidFill>
            </a:endParaRPr>
          </a:p>
          <a:p>
            <a:pPr algn="just"/>
            <a:r>
              <a:rPr lang="en-US" dirty="0">
                <a:solidFill>
                  <a:schemeClr val="bg1"/>
                </a:solidFill>
              </a:rPr>
              <a:t>fictional person, real data,</a:t>
            </a:r>
          </a:p>
          <a:p>
            <a:pPr algn="just"/>
            <a:endParaRPr lang="en-US" dirty="0">
              <a:solidFill>
                <a:schemeClr val="bg1"/>
              </a:solidFill>
            </a:endParaRPr>
          </a:p>
          <a:p>
            <a:pPr algn="just"/>
            <a:r>
              <a:rPr lang="en-US" dirty="0" err="1">
                <a:solidFill>
                  <a:schemeClr val="bg1"/>
                </a:solidFill>
              </a:rPr>
              <a:t>Gašper</a:t>
            </a:r>
            <a:r>
              <a:rPr lang="en-US" dirty="0">
                <a:solidFill>
                  <a:schemeClr val="bg1"/>
                </a:solidFill>
              </a:rPr>
              <a:t> </a:t>
            </a:r>
            <a:r>
              <a:rPr lang="en-US" dirty="0" err="1">
                <a:solidFill>
                  <a:schemeClr val="bg1"/>
                </a:solidFill>
              </a:rPr>
              <a:t>Bizjak</a:t>
            </a:r>
            <a:r>
              <a:rPr lang="en-US" dirty="0">
                <a:solidFill>
                  <a:schemeClr val="bg1"/>
                </a:solidFill>
              </a:rPr>
              <a:t> (20 years)</a:t>
            </a:r>
          </a:p>
          <a:p>
            <a:pPr lvl="2" algn="just"/>
            <a:r>
              <a:rPr lang="en-US" dirty="0">
                <a:solidFill>
                  <a:schemeClr val="bg1"/>
                </a:solidFill>
              </a:rPr>
              <a:t>They drink cocktails 3 times a week with friends</a:t>
            </a:r>
            <a:endParaRPr lang="sl-SI" dirty="0">
              <a:solidFill>
                <a:schemeClr val="bg1"/>
              </a:solidFill>
            </a:endParaRPr>
          </a:p>
        </p:txBody>
      </p:sp>
      <p:pic>
        <p:nvPicPr>
          <p:cNvPr id="5" name="Slika 4">
            <a:extLst>
              <a:ext uri="{FF2B5EF4-FFF2-40B4-BE49-F238E27FC236}">
                <a16:creationId xmlns:a16="http://schemas.microsoft.com/office/drawing/2014/main" id="{08B2592E-E389-4D04-B5C5-E278A037CFA7}"/>
              </a:ext>
            </a:extLst>
          </p:cNvPr>
          <p:cNvPicPr>
            <a:picLocks noChangeAspect="1"/>
          </p:cNvPicPr>
          <p:nvPr/>
        </p:nvPicPr>
        <p:blipFill>
          <a:blip r:embed="rId3"/>
          <a:stretch>
            <a:fillRect/>
          </a:stretch>
        </p:blipFill>
        <p:spPr>
          <a:xfrm>
            <a:off x="8402563" y="2050303"/>
            <a:ext cx="2982692" cy="4195281"/>
          </a:xfrm>
          <a:prstGeom prst="rect">
            <a:avLst/>
          </a:prstGeom>
          <a:ln>
            <a:solidFill>
              <a:schemeClr val="bg1"/>
            </a:solidFill>
          </a:ln>
          <a:effectLst>
            <a:reflection stA="30000" endPos="25000" dist="50800" dir="5400000" sy="-100000" algn="bl" rotWithShape="0"/>
          </a:effectLst>
          <a:scene3d>
            <a:camera prst="perspectiveHeroicExtremeLeftFacing" fov="3300000">
              <a:rot lat="724435" lon="1135461" rev="21300479"/>
            </a:camera>
            <a:lightRig rig="threePt" dir="t"/>
          </a:scene3d>
          <a:sp3d extrusionH="190500"/>
        </p:spPr>
      </p:pic>
      <p:sp>
        <p:nvSpPr>
          <p:cNvPr id="6" name="Naslov 1">
            <a:extLst>
              <a:ext uri="{FF2B5EF4-FFF2-40B4-BE49-F238E27FC236}">
                <a16:creationId xmlns:a16="http://schemas.microsoft.com/office/drawing/2014/main" id="{DC9406D0-BA99-43FF-A0C4-0F32A5E51E07}"/>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5</a:t>
            </a:r>
          </a:p>
        </p:txBody>
      </p:sp>
      <p:pic>
        <p:nvPicPr>
          <p:cNvPr id="7" name="Slika 6" descr="Slika, ki vsebuje besede vsebnik, steklo&#10;&#10;Opis je samodejno ustvarjen">
            <a:extLst>
              <a:ext uri="{FF2B5EF4-FFF2-40B4-BE49-F238E27FC236}">
                <a16:creationId xmlns:a16="http://schemas.microsoft.com/office/drawing/2014/main" id="{60D3F52F-EFCB-4EE4-82DD-4F88AA3935D8}"/>
              </a:ext>
            </a:extLst>
          </p:cNvPr>
          <p:cNvPicPr>
            <a:picLocks noChangeAspect="1"/>
          </p:cNvPicPr>
          <p:nvPr/>
        </p:nvPicPr>
        <p:blipFill>
          <a:blip r:embed="rId4"/>
          <a:stretch>
            <a:fillRect/>
          </a:stretch>
        </p:blipFill>
        <p:spPr>
          <a:xfrm>
            <a:off x="76200" y="5887957"/>
            <a:ext cx="601580" cy="601580"/>
          </a:xfrm>
          <a:prstGeom prst="rect">
            <a:avLst/>
          </a:prstGeom>
        </p:spPr>
      </p:pic>
    </p:spTree>
    <p:extLst>
      <p:ext uri="{BB962C8B-B14F-4D97-AF65-F5344CB8AC3E}">
        <p14:creationId xmlns:p14="http://schemas.microsoft.com/office/powerpoint/2010/main" val="141460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a:solidFill>
                  <a:schemeClr val="bg1"/>
                </a:solidFill>
                <a:effectLst/>
              </a:rPr>
              <a:t>e-</a:t>
            </a:r>
            <a:r>
              <a:rPr lang="sl-SI" b="1" dirty="0" err="1">
                <a:solidFill>
                  <a:schemeClr val="bg1"/>
                </a:solidFill>
                <a:effectLst/>
              </a:rPr>
              <a:t>handbook</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Presented 3 most popular recipes,</a:t>
            </a:r>
          </a:p>
          <a:p>
            <a:pPr algn="just"/>
            <a:endParaRPr lang="en-US" dirty="0">
              <a:solidFill>
                <a:schemeClr val="bg1"/>
              </a:solidFill>
            </a:endParaRPr>
          </a:p>
          <a:p>
            <a:pPr algn="just"/>
            <a:r>
              <a:rPr lang="en-US" dirty="0">
                <a:solidFill>
                  <a:schemeClr val="bg1"/>
                </a:solidFill>
              </a:rPr>
              <a:t>created in the online program Canva,</a:t>
            </a:r>
          </a:p>
          <a:p>
            <a:pPr algn="just"/>
            <a:endParaRPr lang="en-US" dirty="0">
              <a:solidFill>
                <a:schemeClr val="bg1"/>
              </a:solidFill>
            </a:endParaRPr>
          </a:p>
          <a:p>
            <a:pPr algn="just"/>
            <a:r>
              <a:rPr lang="en-US" dirty="0">
                <a:solidFill>
                  <a:schemeClr val="bg1"/>
                </a:solidFill>
              </a:rPr>
              <a:t>content:</a:t>
            </a:r>
          </a:p>
          <a:p>
            <a:pPr lvl="1" algn="just"/>
            <a:r>
              <a:rPr lang="en-US" dirty="0">
                <a:solidFill>
                  <a:schemeClr val="bg1"/>
                </a:solidFill>
              </a:rPr>
              <a:t>short story</a:t>
            </a:r>
            <a:r>
              <a:rPr lang="sl-SI" dirty="0">
                <a:solidFill>
                  <a:schemeClr val="bg1"/>
                </a:solidFill>
              </a:rPr>
              <a:t>,</a:t>
            </a:r>
            <a:endParaRPr lang="en-US" dirty="0">
              <a:solidFill>
                <a:schemeClr val="bg1"/>
              </a:solidFill>
            </a:endParaRPr>
          </a:p>
          <a:p>
            <a:pPr lvl="1" algn="just"/>
            <a:r>
              <a:rPr lang="en-US" dirty="0">
                <a:solidFill>
                  <a:schemeClr val="bg1"/>
                </a:solidFill>
              </a:rPr>
              <a:t>3 recipes,</a:t>
            </a:r>
          </a:p>
          <a:p>
            <a:pPr lvl="1" algn="just"/>
            <a:r>
              <a:rPr lang="en-US" dirty="0">
                <a:solidFill>
                  <a:schemeClr val="bg1"/>
                </a:solidFill>
              </a:rPr>
              <a:t>company logo,</a:t>
            </a:r>
          </a:p>
          <a:p>
            <a:pPr lvl="1" algn="just"/>
            <a:r>
              <a:rPr lang="en-US" dirty="0">
                <a:solidFill>
                  <a:schemeClr val="bg1"/>
                </a:solidFill>
              </a:rPr>
              <a:t>company information.</a:t>
            </a:r>
            <a:endParaRPr lang="sl-SI" dirty="0">
              <a:solidFill>
                <a:schemeClr val="bg1"/>
              </a:solidFill>
            </a:endParaRPr>
          </a:p>
        </p:txBody>
      </p:sp>
      <p:sp>
        <p:nvSpPr>
          <p:cNvPr id="4" name="Naslov 1">
            <a:extLst>
              <a:ext uri="{FF2B5EF4-FFF2-40B4-BE49-F238E27FC236}">
                <a16:creationId xmlns:a16="http://schemas.microsoft.com/office/drawing/2014/main" id="{B2821E83-BD84-41E6-A565-69DFFB8BB5EC}"/>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6</a:t>
            </a:r>
          </a:p>
        </p:txBody>
      </p:sp>
      <p:pic>
        <p:nvPicPr>
          <p:cNvPr id="5" name="Slika 4" descr="Slika, ki vsebuje besede vsebnik, steklo&#10;&#10;Opis je samodejno ustvarjen">
            <a:extLst>
              <a:ext uri="{FF2B5EF4-FFF2-40B4-BE49-F238E27FC236}">
                <a16:creationId xmlns:a16="http://schemas.microsoft.com/office/drawing/2014/main" id="{82C3E98C-2E2E-49D1-880E-6831AFD3C81F}"/>
              </a:ext>
            </a:extLst>
          </p:cNvPr>
          <p:cNvPicPr>
            <a:picLocks noChangeAspect="1"/>
          </p:cNvPicPr>
          <p:nvPr/>
        </p:nvPicPr>
        <p:blipFill>
          <a:blip r:embed="rId3"/>
          <a:stretch>
            <a:fillRect/>
          </a:stretch>
        </p:blipFill>
        <p:spPr>
          <a:xfrm>
            <a:off x="76200" y="5887957"/>
            <a:ext cx="601580" cy="601580"/>
          </a:xfrm>
          <a:prstGeom prst="rect">
            <a:avLst/>
          </a:prstGeom>
        </p:spPr>
      </p:pic>
      <p:pic>
        <p:nvPicPr>
          <p:cNvPr id="6" name="Slika 5">
            <a:extLst>
              <a:ext uri="{FF2B5EF4-FFF2-40B4-BE49-F238E27FC236}">
                <a16:creationId xmlns:a16="http://schemas.microsoft.com/office/drawing/2014/main" id="{08EDE648-1319-42CB-A719-CF0428951E8F}"/>
              </a:ext>
            </a:extLst>
          </p:cNvPr>
          <p:cNvPicPr>
            <a:picLocks noChangeAspect="1"/>
          </p:cNvPicPr>
          <p:nvPr/>
        </p:nvPicPr>
        <p:blipFill>
          <a:blip r:embed="rId4"/>
          <a:stretch>
            <a:fillRect/>
          </a:stretch>
        </p:blipFill>
        <p:spPr>
          <a:xfrm>
            <a:off x="9224296" y="2514848"/>
            <a:ext cx="2182557" cy="3066554"/>
          </a:xfrm>
          <a:prstGeom prst="rect">
            <a:avLst/>
          </a:prstGeom>
          <a:effectLst>
            <a:reflection stA="30000" endPos="25000" dist="50800" dir="5400000" sy="-100000" algn="bl" rotWithShape="0"/>
          </a:effectLst>
          <a:scene3d>
            <a:camera prst="perspectiveHeroicExtremeLeftFacing"/>
            <a:lightRig rig="threePt" dir="t"/>
          </a:scene3d>
          <a:sp3d extrusionH="190500">
            <a:extrusionClr>
              <a:schemeClr val="bg1"/>
            </a:extrusionClr>
          </a:sp3d>
        </p:spPr>
      </p:pic>
    </p:spTree>
    <p:extLst>
      <p:ext uri="{BB962C8B-B14F-4D97-AF65-F5344CB8AC3E}">
        <p14:creationId xmlns:p14="http://schemas.microsoft.com/office/powerpoint/2010/main" val="378630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err="1">
                <a:solidFill>
                  <a:schemeClr val="bg1"/>
                </a:solidFill>
                <a:effectLst/>
              </a:rPr>
              <a:t>bait</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collection of e-mail addresses,</a:t>
            </a:r>
          </a:p>
          <a:p>
            <a:pPr algn="just"/>
            <a:r>
              <a:rPr lang="en-US" dirty="0">
                <a:solidFill>
                  <a:schemeClr val="bg1"/>
                </a:solidFill>
              </a:rPr>
              <a:t>Facebook post </a:t>
            </a:r>
            <a:r>
              <a:rPr lang="sl-SI" dirty="0">
                <a:solidFill>
                  <a:schemeClr val="bg1"/>
                </a:solidFill>
                <a:sym typeface="Wingdings" panose="05000000000000000000" pitchFamily="2" charset="2"/>
              </a:rPr>
              <a:t></a:t>
            </a:r>
            <a:r>
              <a:rPr lang="en-US" dirty="0">
                <a:solidFill>
                  <a:schemeClr val="bg1"/>
                </a:solidFill>
              </a:rPr>
              <a:t> Click on the landing page </a:t>
            </a:r>
            <a:r>
              <a:rPr lang="sl-SI" dirty="0">
                <a:solidFill>
                  <a:schemeClr val="bg1"/>
                </a:solidFill>
                <a:sym typeface="Wingdings" panose="05000000000000000000" pitchFamily="2" charset="2"/>
              </a:rPr>
              <a:t></a:t>
            </a:r>
            <a:r>
              <a:rPr lang="en-US" dirty="0">
                <a:solidFill>
                  <a:schemeClr val="bg1"/>
                </a:solidFill>
              </a:rPr>
              <a:t> Email entry </a:t>
            </a:r>
            <a:r>
              <a:rPr lang="sl-SI" dirty="0">
                <a:solidFill>
                  <a:schemeClr val="bg1"/>
                </a:solidFill>
                <a:sym typeface="Wingdings" panose="05000000000000000000" pitchFamily="2" charset="2"/>
              </a:rPr>
              <a:t></a:t>
            </a:r>
            <a:r>
              <a:rPr lang="en-US" dirty="0">
                <a:solidFill>
                  <a:schemeClr val="bg1"/>
                </a:solidFill>
              </a:rPr>
              <a:t> Email guide</a:t>
            </a:r>
          </a:p>
          <a:p>
            <a:pPr algn="just"/>
            <a:endParaRPr lang="en-US" dirty="0">
              <a:solidFill>
                <a:schemeClr val="bg1"/>
              </a:solidFill>
            </a:endParaRPr>
          </a:p>
          <a:p>
            <a:pPr algn="just"/>
            <a:r>
              <a:rPr lang="en-US" dirty="0">
                <a:solidFill>
                  <a:schemeClr val="bg1"/>
                </a:solidFill>
              </a:rPr>
              <a:t>content of the publication:</a:t>
            </a:r>
          </a:p>
          <a:p>
            <a:pPr lvl="2" algn="just"/>
            <a:r>
              <a:rPr lang="en-US" dirty="0">
                <a:solidFill>
                  <a:schemeClr val="bg1"/>
                </a:solidFill>
              </a:rPr>
              <a:t>short motivational words,</a:t>
            </a:r>
          </a:p>
          <a:p>
            <a:pPr lvl="2" algn="just"/>
            <a:r>
              <a:rPr lang="en-US" dirty="0">
                <a:solidFill>
                  <a:schemeClr val="bg1"/>
                </a:solidFill>
              </a:rPr>
              <a:t>solution (recipes),</a:t>
            </a:r>
          </a:p>
          <a:p>
            <a:pPr lvl="2" algn="just"/>
            <a:r>
              <a:rPr lang="en-US" dirty="0">
                <a:solidFill>
                  <a:schemeClr val="bg1"/>
                </a:solidFill>
              </a:rPr>
              <a:t>photo for attention,</a:t>
            </a:r>
          </a:p>
          <a:p>
            <a:pPr lvl="2" algn="just"/>
            <a:r>
              <a:rPr lang="en-US" dirty="0">
                <a:solidFill>
                  <a:schemeClr val="bg1"/>
                </a:solidFill>
              </a:rPr>
              <a:t>link to landing page.</a:t>
            </a:r>
            <a:endParaRPr lang="sl-SI" dirty="0">
              <a:solidFill>
                <a:schemeClr val="bg1"/>
              </a:solidFill>
            </a:endParaRPr>
          </a:p>
        </p:txBody>
      </p:sp>
      <p:sp>
        <p:nvSpPr>
          <p:cNvPr id="4" name="Naslov 1">
            <a:extLst>
              <a:ext uri="{FF2B5EF4-FFF2-40B4-BE49-F238E27FC236}">
                <a16:creationId xmlns:a16="http://schemas.microsoft.com/office/drawing/2014/main" id="{FBE1C435-3712-4A37-95A0-42B3D1632888}"/>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7</a:t>
            </a:r>
          </a:p>
        </p:txBody>
      </p:sp>
      <p:pic>
        <p:nvPicPr>
          <p:cNvPr id="5" name="Slika 4" descr="Slika, ki vsebuje besede vsebnik, steklo&#10;&#10;Opis je samodejno ustvarjen">
            <a:extLst>
              <a:ext uri="{FF2B5EF4-FFF2-40B4-BE49-F238E27FC236}">
                <a16:creationId xmlns:a16="http://schemas.microsoft.com/office/drawing/2014/main" id="{F87BA9E3-A9F7-41C1-BE8A-1F2EF1B8825C}"/>
              </a:ext>
            </a:extLst>
          </p:cNvPr>
          <p:cNvPicPr>
            <a:picLocks noChangeAspect="1"/>
          </p:cNvPicPr>
          <p:nvPr/>
        </p:nvPicPr>
        <p:blipFill>
          <a:blip r:embed="rId3"/>
          <a:stretch>
            <a:fillRect/>
          </a:stretch>
        </p:blipFill>
        <p:spPr>
          <a:xfrm>
            <a:off x="76200" y="5887957"/>
            <a:ext cx="601580" cy="601580"/>
          </a:xfrm>
          <a:prstGeom prst="rect">
            <a:avLst/>
          </a:prstGeom>
        </p:spPr>
      </p:pic>
      <p:pic>
        <p:nvPicPr>
          <p:cNvPr id="6" name="Slika 5">
            <a:extLst>
              <a:ext uri="{FF2B5EF4-FFF2-40B4-BE49-F238E27FC236}">
                <a16:creationId xmlns:a16="http://schemas.microsoft.com/office/drawing/2014/main" id="{1011E622-F4A3-4C43-8BDF-13F4AF791BF4}"/>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656721" y="2004101"/>
            <a:ext cx="2857500" cy="4272046"/>
          </a:xfrm>
          <a:prstGeom prst="rect">
            <a:avLst/>
          </a:prstGeom>
          <a:noFill/>
          <a:ln w="9525">
            <a:solidFill>
              <a:schemeClr val="bg1"/>
            </a:solidFill>
          </a:ln>
          <a:effectLst>
            <a:reflection stA="30000" endPos="24000" dist="50800" dir="5400000" sy="-100000" algn="bl" rotWithShape="0"/>
          </a:effectLst>
          <a:scene3d>
            <a:camera prst="perspectiveHeroicExtremeLeftFacing">
              <a:rot lat="449630" lon="1463207" rev="21343155"/>
            </a:camera>
            <a:lightRig rig="threePt" dir="t"/>
          </a:scene3d>
          <a:sp3d extrusionH="190500">
            <a:extrusionClr>
              <a:schemeClr val="tx1"/>
            </a:extrusionClr>
          </a:sp3d>
        </p:spPr>
      </p:pic>
    </p:spTree>
    <p:extLst>
      <p:ext uri="{BB962C8B-B14F-4D97-AF65-F5344CB8AC3E}">
        <p14:creationId xmlns:p14="http://schemas.microsoft.com/office/powerpoint/2010/main" val="423980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70220-677A-411B-B416-94321A555329}"/>
              </a:ext>
            </a:extLst>
          </p:cNvPr>
          <p:cNvSpPr>
            <a:spLocks noGrp="1"/>
          </p:cNvSpPr>
          <p:nvPr>
            <p:ph type="title"/>
          </p:nvPr>
        </p:nvSpPr>
        <p:spPr>
          <a:xfrm>
            <a:off x="2482092" y="314629"/>
            <a:ext cx="7227815"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r>
              <a:rPr lang="sl-SI" b="1" dirty="0">
                <a:solidFill>
                  <a:schemeClr val="bg1"/>
                </a:solidFill>
                <a:effectLst/>
              </a:rPr>
              <a:t>LANDING PAGE</a:t>
            </a:r>
            <a:endParaRPr lang="sl-SI" b="1" dirty="0">
              <a:solidFill>
                <a:schemeClr val="bg1"/>
              </a:solidFill>
            </a:endParaRPr>
          </a:p>
        </p:txBody>
      </p:sp>
      <p:sp>
        <p:nvSpPr>
          <p:cNvPr id="3" name="Označba mesta za vsebino 2">
            <a:extLst>
              <a:ext uri="{FF2B5EF4-FFF2-40B4-BE49-F238E27FC236}">
                <a16:creationId xmlns:a16="http://schemas.microsoft.com/office/drawing/2014/main" id="{667D1328-A694-4327-A93A-3D919FD65B27}"/>
              </a:ext>
            </a:extLst>
          </p:cNvPr>
          <p:cNvSpPr>
            <a:spLocks noGrp="1"/>
          </p:cNvSpPr>
          <p:nvPr>
            <p:ph idx="1"/>
          </p:nvPr>
        </p:nvSpPr>
        <p:spPr>
          <a:xfrm>
            <a:off x="677779" y="1752517"/>
            <a:ext cx="9870478" cy="4790854"/>
          </a:xfrm>
        </p:spPr>
        <p:txBody>
          <a:bodyPr rtlCol="0">
            <a:normAutofit/>
          </a:bodyPr>
          <a:lstStyle/>
          <a:p>
            <a:pPr algn="just"/>
            <a:r>
              <a:rPr lang="en-US" dirty="0">
                <a:solidFill>
                  <a:schemeClr val="bg1"/>
                </a:solidFill>
              </a:rPr>
              <a:t>through it we obtain e-mail addresses for sending notifications,</a:t>
            </a:r>
          </a:p>
          <a:p>
            <a:pPr algn="just"/>
            <a:endParaRPr lang="en-US" dirty="0">
              <a:solidFill>
                <a:schemeClr val="bg1"/>
              </a:solidFill>
            </a:endParaRPr>
          </a:p>
          <a:p>
            <a:pPr algn="just"/>
            <a:r>
              <a:rPr lang="en-US" dirty="0">
                <a:solidFill>
                  <a:schemeClr val="bg1"/>
                </a:solidFill>
              </a:rPr>
              <a:t>content:</a:t>
            </a:r>
          </a:p>
          <a:p>
            <a:pPr lvl="2" algn="just"/>
            <a:r>
              <a:rPr lang="en-US" dirty="0">
                <a:solidFill>
                  <a:schemeClr val="bg1"/>
                </a:solidFill>
              </a:rPr>
              <a:t>photo of the e-handbook,</a:t>
            </a:r>
          </a:p>
          <a:p>
            <a:pPr lvl="2" algn="just"/>
            <a:r>
              <a:rPr lang="en-US" dirty="0">
                <a:solidFill>
                  <a:schemeClr val="bg1"/>
                </a:solidFill>
              </a:rPr>
              <a:t>striking inscription "Fresh, sweet &amp; refreshing."</a:t>
            </a:r>
          </a:p>
          <a:p>
            <a:pPr lvl="2" algn="just"/>
            <a:r>
              <a:rPr lang="en-US" dirty="0">
                <a:solidFill>
                  <a:schemeClr val="bg1"/>
                </a:solidFill>
              </a:rPr>
              <a:t>contact acquisition field.</a:t>
            </a:r>
            <a:endParaRPr lang="sl-SI" dirty="0">
              <a:solidFill>
                <a:schemeClr val="bg1"/>
              </a:solidFill>
            </a:endParaRPr>
          </a:p>
        </p:txBody>
      </p:sp>
      <p:sp>
        <p:nvSpPr>
          <p:cNvPr id="4" name="Naslov 1">
            <a:extLst>
              <a:ext uri="{FF2B5EF4-FFF2-40B4-BE49-F238E27FC236}">
                <a16:creationId xmlns:a16="http://schemas.microsoft.com/office/drawing/2014/main" id="{CF4F69B2-B9A2-474E-AA05-990B9F073E34}"/>
              </a:ext>
            </a:extLst>
          </p:cNvPr>
          <p:cNvSpPr txBox="1">
            <a:spLocks/>
          </p:cNvSpPr>
          <p:nvPr/>
        </p:nvSpPr>
        <p:spPr bwMode="black">
          <a:xfrm>
            <a:off x="76200" y="6543371"/>
            <a:ext cx="601580" cy="235254"/>
          </a:xfrm>
          <a:prstGeom prst="rect">
            <a:avLst/>
          </a:prstGeom>
          <a:noFill/>
          <a:ln w="31750" cap="sq">
            <a:solidFill>
              <a:schemeClr val="bg1"/>
            </a:solidFill>
            <a:miter lim="800000"/>
          </a:ln>
          <a:effectLst>
            <a:glow rad="88900">
              <a:schemeClr val="bg1">
                <a:alpha val="13000"/>
              </a:schemeClr>
            </a:glow>
          </a:effectLst>
        </p:spPr>
        <p:txBody>
          <a:bodyPr vert="horz" wrap="square"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sl-SI" sz="1050" b="1" dirty="0">
                <a:solidFill>
                  <a:schemeClr val="bg1"/>
                </a:solidFill>
              </a:rPr>
              <a:t>8</a:t>
            </a:r>
          </a:p>
        </p:txBody>
      </p:sp>
      <p:pic>
        <p:nvPicPr>
          <p:cNvPr id="5" name="Slika 4" descr="Slika, ki vsebuje besede vsebnik, steklo&#10;&#10;Opis je samodejno ustvarjen">
            <a:extLst>
              <a:ext uri="{FF2B5EF4-FFF2-40B4-BE49-F238E27FC236}">
                <a16:creationId xmlns:a16="http://schemas.microsoft.com/office/drawing/2014/main" id="{C6DE3DFD-106E-4EFD-A4F4-449D79D14F59}"/>
              </a:ext>
            </a:extLst>
          </p:cNvPr>
          <p:cNvPicPr>
            <a:picLocks noChangeAspect="1"/>
          </p:cNvPicPr>
          <p:nvPr/>
        </p:nvPicPr>
        <p:blipFill>
          <a:blip r:embed="rId3"/>
          <a:stretch>
            <a:fillRect/>
          </a:stretch>
        </p:blipFill>
        <p:spPr>
          <a:xfrm>
            <a:off x="76200" y="5887957"/>
            <a:ext cx="601580" cy="601580"/>
          </a:xfrm>
          <a:prstGeom prst="rect">
            <a:avLst/>
          </a:prstGeom>
        </p:spPr>
      </p:pic>
    </p:spTree>
    <p:extLst>
      <p:ext uri="{BB962C8B-B14F-4D97-AF65-F5344CB8AC3E}">
        <p14:creationId xmlns:p14="http://schemas.microsoft.com/office/powerpoint/2010/main" val="37939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2" name="Slika 11">
            <a:extLst>
              <a:ext uri="{FF2B5EF4-FFF2-40B4-BE49-F238E27FC236}">
                <a16:creationId xmlns:a16="http://schemas.microsoft.com/office/drawing/2014/main" id="{2398D994-56EE-4207-90D8-4E73CF37A131}"/>
              </a:ext>
            </a:extLst>
          </p:cNvPr>
          <p:cNvPicPr>
            <a:picLocks noChangeAspect="1"/>
          </p:cNvPicPr>
          <p:nvPr/>
        </p:nvPicPr>
        <p:blipFill rotWithShape="1">
          <a:blip r:embed="rId3"/>
          <a:srcRect t="278" r="1250" b="1"/>
          <a:stretch/>
        </p:blipFill>
        <p:spPr>
          <a:xfrm>
            <a:off x="0" y="0"/>
            <a:ext cx="12192000" cy="6858000"/>
          </a:xfrm>
          <a:prstGeom prst="rect">
            <a:avLst/>
          </a:prstGeom>
        </p:spPr>
      </p:pic>
    </p:spTree>
    <p:extLst>
      <p:ext uri="{BB962C8B-B14F-4D97-AF65-F5344CB8AC3E}">
        <p14:creationId xmlns:p14="http://schemas.microsoft.com/office/powerpoint/2010/main" val="3957213761"/>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D59B-F67D-4B99-A0A7-E5237FF58100}">
  <ds:schemaRefs>
    <ds:schemaRef ds:uri="71af3243-3dd4-4a8d-8c0d-dd76da1f0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3.xml><?xml version="1.0" encoding="utf-8"?>
<ds:datastoreItem xmlns:ds="http://schemas.openxmlformats.org/officeDocument/2006/customXml" ds:itemID="{22736BCB-6CE4-414B-B2BE-1DA087E5215C}">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Načrt Finančni paket</Template>
  <TotalTime>3632</TotalTime>
  <Words>899</Words>
  <Application>Microsoft Office PowerPoint</Application>
  <PresentationFormat>Širokozaslonsko</PresentationFormat>
  <Paragraphs>101</Paragraphs>
  <Slides>13</Slides>
  <Notes>13</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13</vt:i4>
      </vt:variant>
    </vt:vector>
  </HeadingPairs>
  <TitlesOfParts>
    <vt:vector size="19" baseType="lpstr">
      <vt:lpstr>Arial</vt:lpstr>
      <vt:lpstr>Calibri</vt:lpstr>
      <vt:lpstr>Gill Sans MT</vt:lpstr>
      <vt:lpstr>Montserrat Black</vt:lpstr>
      <vt:lpstr>Quicksand</vt:lpstr>
      <vt:lpstr>Paket</vt:lpstr>
      <vt:lpstr>Online appearance strategy </vt:lpstr>
      <vt:lpstr>content marketing</vt:lpstr>
      <vt:lpstr>Social network</vt:lpstr>
      <vt:lpstr>purpose</vt:lpstr>
      <vt:lpstr>TARGET POPULATION</vt:lpstr>
      <vt:lpstr>e-handbook</vt:lpstr>
      <vt:lpstr>bait</vt:lpstr>
      <vt:lpstr>LANDING PAGE</vt:lpstr>
      <vt:lpstr>PowerPointova predstavitev</vt:lpstr>
      <vt:lpstr>e-mail action</vt:lpstr>
      <vt:lpstr>PowerPointova predstavitev</vt:lpstr>
      <vt:lpstr>Thank you for your attention</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Načrt Finančni paket</dc:title>
  <dc:creator>Luka Cigale</dc:creator>
  <cp:lastModifiedBy>Luka Cigale</cp:lastModifiedBy>
  <cp:revision>3</cp:revision>
  <dcterms:created xsi:type="dcterms:W3CDTF">2020-10-22T19:25:58Z</dcterms:created>
  <dcterms:modified xsi:type="dcterms:W3CDTF">2022-03-23T22:33:01Z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