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6" r:id="rId7"/>
    <p:sldId id="261" r:id="rId8"/>
    <p:sldId id="262" r:id="rId9"/>
    <p:sldId id="263" r:id="rId10"/>
    <p:sldId id="265" r:id="rId11"/>
    <p:sldId id="268" r:id="rId12"/>
    <p:sldId id="275" r:id="rId13"/>
    <p:sldId id="273" r:id="rId14"/>
    <p:sldId id="274" r:id="rId15"/>
    <p:sldId id="276" r:id="rId16"/>
    <p:sldId id="277" r:id="rId17"/>
    <p:sldId id="26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F00"/>
    <a:srgbClr val="ED7D31"/>
    <a:srgbClr val="FCC402"/>
    <a:srgbClr val="FFFFFF"/>
    <a:srgbClr val="00ADDF"/>
    <a:srgbClr val="0176AA"/>
    <a:srgbClr val="FD96CE"/>
    <a:srgbClr val="012136"/>
    <a:srgbClr val="018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6EB44-21E4-4771-8514-804F8E3C58A0}" v="886" dt="2022-02-22T00:38:43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Cigale" userId="a7f64e07-caaa-46a5-8b35-b699d2c65f13" providerId="ADAL" clId="{5A96EB44-21E4-4771-8514-804F8E3C58A0}"/>
    <pc:docChg chg="undo custSel addSld delSld modSld sldOrd">
      <pc:chgData name="Luka Cigale" userId="a7f64e07-caaa-46a5-8b35-b699d2c65f13" providerId="ADAL" clId="{5A96EB44-21E4-4771-8514-804F8E3C58A0}" dt="2022-02-22T00:38:43.986" v="2223" actId="20577"/>
      <pc:docMkLst>
        <pc:docMk/>
      </pc:docMkLst>
      <pc:sldChg chg="modAnim">
        <pc:chgData name="Luka Cigale" userId="a7f64e07-caaa-46a5-8b35-b699d2c65f13" providerId="ADAL" clId="{5A96EB44-21E4-4771-8514-804F8E3C58A0}" dt="2022-02-21T20:34:13.375" v="357"/>
        <pc:sldMkLst>
          <pc:docMk/>
          <pc:sldMk cId="3900329490" sldId="257"/>
        </pc:sldMkLst>
      </pc:sldChg>
      <pc:sldChg chg="addSp modSp mod modAnim">
        <pc:chgData name="Luka Cigale" userId="a7f64e07-caaa-46a5-8b35-b699d2c65f13" providerId="ADAL" clId="{5A96EB44-21E4-4771-8514-804F8E3C58A0}" dt="2022-02-21T22:15:57.052" v="959" actId="1076"/>
        <pc:sldMkLst>
          <pc:docMk/>
          <pc:sldMk cId="1830120762" sldId="258"/>
        </pc:sldMkLst>
        <pc:spChg chg="mod">
          <ac:chgData name="Luka Cigale" userId="a7f64e07-caaa-46a5-8b35-b699d2c65f13" providerId="ADAL" clId="{5A96EB44-21E4-4771-8514-804F8E3C58A0}" dt="2022-02-21T22:15:56.719" v="958" actId="1076"/>
          <ac:spMkLst>
            <pc:docMk/>
            <pc:sldMk cId="1830120762" sldId="258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15:48.587" v="955" actId="164"/>
          <ac:spMkLst>
            <pc:docMk/>
            <pc:sldMk cId="1830120762" sldId="258"/>
            <ac:spMk id="11" creationId="{26F47599-C74F-493D-A34C-4B0BA0480709}"/>
          </ac:spMkLst>
        </pc:spChg>
        <pc:grpChg chg="add mod">
          <ac:chgData name="Luka Cigale" userId="a7f64e07-caaa-46a5-8b35-b699d2c65f13" providerId="ADAL" clId="{5A96EB44-21E4-4771-8514-804F8E3C58A0}" dt="2022-02-21T22:15:57.052" v="959" actId="1076"/>
          <ac:grpSpMkLst>
            <pc:docMk/>
            <pc:sldMk cId="1830120762" sldId="258"/>
            <ac:grpSpMk id="2" creationId="{709015A7-4A50-4542-A674-300636F45D55}"/>
          </ac:grpSpMkLst>
        </pc:grpChg>
        <pc:picChg chg="mod modCrop">
          <ac:chgData name="Luka Cigale" userId="a7f64e07-caaa-46a5-8b35-b699d2c65f13" providerId="ADAL" clId="{5A96EB44-21E4-4771-8514-804F8E3C58A0}" dt="2022-02-21T22:15:48.587" v="955" actId="164"/>
          <ac:picMkLst>
            <pc:docMk/>
            <pc:sldMk cId="1830120762" sldId="258"/>
            <ac:picMk id="12" creationId="{07F83705-E3EA-4A21-8246-1B97391948C3}"/>
          </ac:picMkLst>
        </pc:picChg>
        <pc:picChg chg="mod">
          <ac:chgData name="Luka Cigale" userId="a7f64e07-caaa-46a5-8b35-b699d2c65f13" providerId="ADAL" clId="{5A96EB44-21E4-4771-8514-804F8E3C58A0}" dt="2022-02-21T22:09:20.206" v="945" actId="14100"/>
          <ac:picMkLst>
            <pc:docMk/>
            <pc:sldMk cId="1830120762" sldId="258"/>
            <ac:picMk id="13" creationId="{0933B555-F935-4997-950B-B9631E823A8A}"/>
          </ac:picMkLst>
        </pc:picChg>
        <pc:picChg chg="mod">
          <ac:chgData name="Luka Cigale" userId="a7f64e07-caaa-46a5-8b35-b699d2c65f13" providerId="ADAL" clId="{5A96EB44-21E4-4771-8514-804F8E3C58A0}" dt="2022-02-21T22:08:49.330" v="942" actId="14826"/>
          <ac:picMkLst>
            <pc:docMk/>
            <pc:sldMk cId="1830120762" sldId="258"/>
            <ac:picMk id="15" creationId="{39BCD430-48C3-42B0-A5E9-5D0993738562}"/>
          </ac:picMkLst>
        </pc:picChg>
      </pc:sldChg>
      <pc:sldChg chg="addSp delSp modSp mod modAnim">
        <pc:chgData name="Luka Cigale" userId="a7f64e07-caaa-46a5-8b35-b699d2c65f13" providerId="ADAL" clId="{5A96EB44-21E4-4771-8514-804F8E3C58A0}" dt="2022-02-21T21:49:21.215" v="916" actId="20577"/>
        <pc:sldMkLst>
          <pc:docMk/>
          <pc:sldMk cId="865269287" sldId="259"/>
        </pc:sldMkLst>
        <pc:spChg chg="mod">
          <ac:chgData name="Luka Cigale" userId="a7f64e07-caaa-46a5-8b35-b699d2c65f13" providerId="ADAL" clId="{5A96EB44-21E4-4771-8514-804F8E3C58A0}" dt="2022-02-21T21:49:21.215" v="916" actId="20577"/>
          <ac:spMkLst>
            <pc:docMk/>
            <pc:sldMk cId="865269287" sldId="259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1" creationId="{B2BA4260-3387-48DA-9DF7-AA7ADA626F04}"/>
          </ac:spMkLst>
        </pc:spChg>
        <pc:spChg chg="del mod topLvl">
          <ac:chgData name="Luka Cigale" userId="a7f64e07-caaa-46a5-8b35-b699d2c65f13" providerId="ADAL" clId="{5A96EB44-21E4-4771-8514-804F8E3C58A0}" dt="2022-02-21T20:41:09.505" v="385" actId="478"/>
          <ac:spMkLst>
            <pc:docMk/>
            <pc:sldMk cId="865269287" sldId="259"/>
            <ac:spMk id="12" creationId="{3217D409-BC07-4559-AEA2-9478FBABF951}"/>
          </ac:spMkLst>
        </pc:spChg>
        <pc:spChg chg="del mod topLvl">
          <ac:chgData name="Luka Cigale" userId="a7f64e07-caaa-46a5-8b35-b699d2c65f13" providerId="ADAL" clId="{5A96EB44-21E4-4771-8514-804F8E3C58A0}" dt="2022-02-21T20:41:11.249" v="387" actId="478"/>
          <ac:spMkLst>
            <pc:docMk/>
            <pc:sldMk cId="865269287" sldId="259"/>
            <ac:spMk id="13" creationId="{86746129-CAE2-4BCF-8BCE-9945263FC1CB}"/>
          </ac:spMkLst>
        </pc:spChg>
        <pc:spChg chg="add mod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7" creationId="{E9CABA49-98E2-4CB8-AB8D-7982563EB960}"/>
          </ac:spMkLst>
        </pc:spChg>
        <pc:spChg chg="mod">
          <ac:chgData name="Luka Cigale" userId="a7f64e07-caaa-46a5-8b35-b699d2c65f13" providerId="ADAL" clId="{5A96EB44-21E4-4771-8514-804F8E3C58A0}" dt="2022-02-21T19:52:37.521" v="15" actId="14100"/>
          <ac:spMkLst>
            <pc:docMk/>
            <pc:sldMk cId="865269287" sldId="259"/>
            <ac:spMk id="20" creationId="{AE4FDFC0-C8C9-49F2-8E2A-2538D39DBFAF}"/>
          </ac:spMkLst>
        </pc:spChg>
        <pc:spChg chg="add mod">
          <ac:chgData name="Luka Cigale" userId="a7f64e07-caaa-46a5-8b35-b699d2c65f13" providerId="ADAL" clId="{5A96EB44-21E4-4771-8514-804F8E3C58A0}" dt="2022-02-21T20:55:57.578" v="558" actId="14100"/>
          <ac:spMkLst>
            <pc:docMk/>
            <pc:sldMk cId="865269287" sldId="259"/>
            <ac:spMk id="22" creationId="{7D796292-3AD0-4857-9893-2327DF0110DB}"/>
          </ac:spMkLst>
        </pc:spChg>
        <pc:spChg chg="add mod">
          <ac:chgData name="Luka Cigale" userId="a7f64e07-caaa-46a5-8b35-b699d2c65f13" providerId="ADAL" clId="{5A96EB44-21E4-4771-8514-804F8E3C58A0}" dt="2022-02-21T20:57:27.149" v="571" actId="196"/>
          <ac:spMkLst>
            <pc:docMk/>
            <pc:sldMk cId="865269287" sldId="259"/>
            <ac:spMk id="24" creationId="{45993235-5D49-4BEE-AA1F-F71E9B4D15B8}"/>
          </ac:spMkLst>
        </pc:spChg>
        <pc:grpChg chg="del">
          <ac:chgData name="Luka Cigale" userId="a7f64e07-caaa-46a5-8b35-b699d2c65f13" providerId="ADAL" clId="{5A96EB44-21E4-4771-8514-804F8E3C58A0}" dt="2022-02-21T20:41:04.735" v="383" actId="165"/>
          <ac:grpSpMkLst>
            <pc:docMk/>
            <pc:sldMk cId="865269287" sldId="259"/>
            <ac:grpSpMk id="16" creationId="{EDA0ACA0-C452-4A78-B126-C6DA3591C775}"/>
          </ac:grpSpMkLst>
        </pc:grpChg>
        <pc:picChg chg="add del mod">
          <ac:chgData name="Luka Cigale" userId="a7f64e07-caaa-46a5-8b35-b699d2c65f13" providerId="ADAL" clId="{5A96EB44-21E4-4771-8514-804F8E3C58A0}" dt="2022-02-21T20:42:13.641" v="403" actId="478"/>
          <ac:picMkLst>
            <pc:docMk/>
            <pc:sldMk cId="865269287" sldId="259"/>
            <ac:picMk id="4" creationId="{3B97DA2C-FF91-4F0E-B4A9-EE6A2863A41A}"/>
          </ac:picMkLst>
        </pc:picChg>
        <pc:picChg chg="del mod topLvl">
          <ac:chgData name="Luka Cigale" userId="a7f64e07-caaa-46a5-8b35-b699d2c65f13" providerId="ADAL" clId="{5A96EB44-21E4-4771-8514-804F8E3C58A0}" dt="2022-02-21T20:41:07.937" v="384" actId="478"/>
          <ac:picMkLst>
            <pc:docMk/>
            <pc:sldMk cId="865269287" sldId="259"/>
            <ac:picMk id="14" creationId="{B4AB7818-7FFD-45E1-AF76-0344A0E27958}"/>
          </ac:picMkLst>
        </pc:picChg>
        <pc:picChg chg="del mod topLvl">
          <ac:chgData name="Luka Cigale" userId="a7f64e07-caaa-46a5-8b35-b699d2c65f13" providerId="ADAL" clId="{5A96EB44-21E4-4771-8514-804F8E3C58A0}" dt="2022-02-21T20:41:10.208" v="386" actId="478"/>
          <ac:picMkLst>
            <pc:docMk/>
            <pc:sldMk cId="865269287" sldId="259"/>
            <ac:picMk id="15" creationId="{540F234A-3F37-4E57-BC33-93E265308D36}"/>
          </ac:picMkLst>
        </pc:picChg>
        <pc:picChg chg="add mod">
          <ac:chgData name="Luka Cigale" userId="a7f64e07-caaa-46a5-8b35-b699d2c65f13" providerId="ADAL" clId="{5A96EB44-21E4-4771-8514-804F8E3C58A0}" dt="2022-02-21T20:54:35.186" v="533" actId="1076"/>
          <ac:picMkLst>
            <pc:docMk/>
            <pc:sldMk cId="865269287" sldId="259"/>
            <ac:picMk id="21" creationId="{185E432E-57D7-4ECF-9DDF-43275651B5A0}"/>
          </ac:picMkLst>
        </pc:picChg>
        <pc:picChg chg="add mod modCrop">
          <ac:chgData name="Luka Cigale" userId="a7f64e07-caaa-46a5-8b35-b699d2c65f13" providerId="ADAL" clId="{5A96EB44-21E4-4771-8514-804F8E3C58A0}" dt="2022-02-21T20:58:46.162" v="588" actId="732"/>
          <ac:picMkLst>
            <pc:docMk/>
            <pc:sldMk cId="865269287" sldId="259"/>
            <ac:picMk id="23" creationId="{8A63C105-F5F9-4B44-8604-B82801AB86B8}"/>
          </ac:picMkLst>
        </pc:picChg>
        <pc:picChg chg="add mod">
          <ac:chgData name="Luka Cigale" userId="a7f64e07-caaa-46a5-8b35-b699d2c65f13" providerId="ADAL" clId="{5A96EB44-21E4-4771-8514-804F8E3C58A0}" dt="2022-02-21T20:58:11.891" v="585"/>
          <ac:picMkLst>
            <pc:docMk/>
            <pc:sldMk cId="865269287" sldId="259"/>
            <ac:picMk id="25" creationId="{449572C6-463F-47B7-8E59-1045B6775D2A}"/>
          </ac:picMkLst>
        </pc:picChg>
      </pc:sldChg>
      <pc:sldChg chg="modSp del mod modAnim">
        <pc:chgData name="Luka Cigale" userId="a7f64e07-caaa-46a5-8b35-b699d2c65f13" providerId="ADAL" clId="{5A96EB44-21E4-4771-8514-804F8E3C58A0}" dt="2022-02-21T21:49:42.339" v="917" actId="2696"/>
        <pc:sldMkLst>
          <pc:docMk/>
          <pc:sldMk cId="3856841309" sldId="260"/>
        </pc:sldMkLst>
        <pc:spChg chg="mod">
          <ac:chgData name="Luka Cigale" userId="a7f64e07-caaa-46a5-8b35-b699d2c65f13" providerId="ADAL" clId="{5A96EB44-21E4-4771-8514-804F8E3C58A0}" dt="2022-02-21T19:54:56.317" v="28" actId="20577"/>
          <ac:spMkLst>
            <pc:docMk/>
            <pc:sldMk cId="3856841309" sldId="260"/>
            <ac:spMk id="12" creationId="{4E9B7B55-561B-4378-8718-7FDFACF059FA}"/>
          </ac:spMkLst>
        </pc:spChg>
      </pc:sldChg>
      <pc:sldChg chg="addSp delSp modSp mod modAnim">
        <pc:chgData name="Luka Cigale" userId="a7f64e07-caaa-46a5-8b35-b699d2c65f13" providerId="ADAL" clId="{5A96EB44-21E4-4771-8514-804F8E3C58A0}" dt="2022-02-22T00:38:43.986" v="2223" actId="20577"/>
        <pc:sldMkLst>
          <pc:docMk/>
          <pc:sldMk cId="3774179367" sldId="261"/>
        </pc:sldMkLst>
        <pc:spChg chg="mod">
          <ac:chgData name="Luka Cigale" userId="a7f64e07-caaa-46a5-8b35-b699d2c65f13" providerId="ADAL" clId="{5A96EB44-21E4-4771-8514-804F8E3C58A0}" dt="2022-02-22T00:38:43.986" v="2223" actId="20577"/>
          <ac:spMkLst>
            <pc:docMk/>
            <pc:sldMk cId="3774179367" sldId="261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55:12.364" v="924" actId="14826"/>
          <ac:spMkLst>
            <pc:docMk/>
            <pc:sldMk cId="3774179367" sldId="261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55:52.004" v="931" actId="14826"/>
          <ac:spMkLst>
            <pc:docMk/>
            <pc:sldMk cId="3774179367" sldId="261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19:55:33.593" v="37" actId="20577"/>
          <ac:spMkLst>
            <pc:docMk/>
            <pc:sldMk cId="3774179367" sldId="261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1:55:52.004" v="931" actId="14826"/>
          <ac:grpSpMkLst>
            <pc:docMk/>
            <pc:sldMk cId="3774179367" sldId="261"/>
            <ac:grpSpMk id="2" creationId="{CF6E206A-8E5D-4730-9BBA-A55C8F41FF5A}"/>
          </ac:grpSpMkLst>
        </pc:grpChg>
        <pc:grpChg chg="add mod">
          <ac:chgData name="Luka Cigale" userId="a7f64e07-caaa-46a5-8b35-b699d2c65f13" providerId="ADAL" clId="{5A96EB44-21E4-4771-8514-804F8E3C58A0}" dt="2022-02-21T21:55:12.364" v="924" actId="14826"/>
          <ac:grpSpMkLst>
            <pc:docMk/>
            <pc:sldMk cId="3774179367" sldId="261"/>
            <ac:grpSpMk id="4" creationId="{F06502C9-C9C3-41EC-9BD1-3B584920B6E4}"/>
          </ac:grpSpMkLst>
        </pc:grpChg>
        <pc:grpChg chg="del">
          <ac:chgData name="Luka Cigale" userId="a7f64e07-caaa-46a5-8b35-b699d2c65f13" providerId="ADAL" clId="{5A96EB44-21E4-4771-8514-804F8E3C58A0}" dt="2022-02-21T21:54:37.822" v="918" actId="165"/>
          <ac:grpSpMkLst>
            <pc:docMk/>
            <pc:sldMk cId="3774179367" sldId="261"/>
            <ac:grpSpMk id="5" creationId="{A6CBF7F5-6546-4D88-AB1D-DFB804D67458}"/>
          </ac:grpSpMkLst>
        </pc:grpChg>
        <pc:picChg chg="mod topLvl modCrop">
          <ac:chgData name="Luka Cigale" userId="a7f64e07-caaa-46a5-8b35-b699d2c65f13" providerId="ADAL" clId="{5A96EB44-21E4-4771-8514-804F8E3C58A0}" dt="2022-02-21T21:55:39.046" v="930" actId="732"/>
          <ac:picMkLst>
            <pc:docMk/>
            <pc:sldMk cId="3774179367" sldId="261"/>
            <ac:picMk id="7" creationId="{0797B4C2-BD7F-4438-8F62-981D9ED9DF70}"/>
          </ac:picMkLst>
        </pc:picChg>
        <pc:picChg chg="mod topLvl modCrop">
          <ac:chgData name="Luka Cigale" userId="a7f64e07-caaa-46a5-8b35-b699d2c65f13" providerId="ADAL" clId="{5A96EB44-21E4-4771-8514-804F8E3C58A0}" dt="2022-02-21T21:56:35.094" v="941" actId="14100"/>
          <ac:picMkLst>
            <pc:docMk/>
            <pc:sldMk cId="3774179367" sldId="261"/>
            <ac:picMk id="10" creationId="{A1468A01-21E2-489F-91A3-07321ABF88EB}"/>
          </ac:picMkLst>
        </pc:picChg>
      </pc:sldChg>
      <pc:sldChg chg="addSp delSp modSp mod delAnim modAnim">
        <pc:chgData name="Luka Cigale" userId="a7f64e07-caaa-46a5-8b35-b699d2c65f13" providerId="ADAL" clId="{5A96EB44-21E4-4771-8514-804F8E3C58A0}" dt="2022-02-21T21:31:13.053" v="897" actId="1076"/>
        <pc:sldMkLst>
          <pc:docMk/>
          <pc:sldMk cId="2622345559" sldId="262"/>
        </pc:sldMkLst>
        <pc:spChg chg="del">
          <ac:chgData name="Luka Cigale" userId="a7f64e07-caaa-46a5-8b35-b699d2c65f13" providerId="ADAL" clId="{5A96EB44-21E4-4771-8514-804F8E3C58A0}" dt="2022-02-21T20:21:11.641" v="238" actId="478"/>
          <ac:spMkLst>
            <pc:docMk/>
            <pc:sldMk cId="2622345559" sldId="262"/>
            <ac:spMk id="3" creationId="{21B1E1D5-CA6D-4A19-8FA6-C2963D984C79}"/>
          </ac:spMkLst>
        </pc:spChg>
        <pc:spChg chg="add del mod">
          <ac:chgData name="Luka Cigale" userId="a7f64e07-caaa-46a5-8b35-b699d2c65f13" providerId="ADAL" clId="{5A96EB44-21E4-4771-8514-804F8E3C58A0}" dt="2022-02-21T20:21:13.329" v="239" actId="478"/>
          <ac:spMkLst>
            <pc:docMk/>
            <pc:sldMk cId="2622345559" sldId="262"/>
            <ac:spMk id="5" creationId="{244697B4-AD66-4F7C-BBF6-B6087341A677}"/>
          </ac:spMkLst>
        </pc:spChg>
        <pc:spChg chg="mod">
          <ac:chgData name="Luka Cigale" userId="a7f64e07-caaa-46a5-8b35-b699d2c65f13" providerId="ADAL" clId="{5A96EB44-21E4-4771-8514-804F8E3C58A0}" dt="2022-02-21T19:55:50.006" v="46" actId="20577"/>
          <ac:spMkLst>
            <pc:docMk/>
            <pc:sldMk cId="2622345559" sldId="262"/>
            <ac:spMk id="15" creationId="{DD7DEBD3-3967-4702-B932-03C1ACE29AD1}"/>
          </ac:spMkLst>
        </pc:spChg>
        <pc:grpChg chg="del mod">
          <ac:chgData name="Luka Cigale" userId="a7f64e07-caaa-46a5-8b35-b699d2c65f13" providerId="ADAL" clId="{5A96EB44-21E4-4771-8514-804F8E3C58A0}" dt="2022-02-21T21:01:09.434" v="605" actId="478"/>
          <ac:grpSpMkLst>
            <pc:docMk/>
            <pc:sldMk cId="2622345559" sldId="262"/>
            <ac:grpSpMk id="12" creationId="{7A917C38-2910-4012-A56C-24BA0BFB993F}"/>
          </ac:grpSpMkLst>
        </pc:grpChg>
        <pc:graphicFrameChg chg="add mod modGraphic">
          <ac:chgData name="Luka Cigale" userId="a7f64e07-caaa-46a5-8b35-b699d2c65f13" providerId="ADAL" clId="{5A96EB44-21E4-4771-8514-804F8E3C58A0}" dt="2022-02-21T21:31:13.053" v="897" actId="1076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addSp delSp modSp mod modAnim">
        <pc:chgData name="Luka Cigale" userId="a7f64e07-caaa-46a5-8b35-b699d2c65f13" providerId="ADAL" clId="{5A96EB44-21E4-4771-8514-804F8E3C58A0}" dt="2022-02-21T21:33:09.844" v="903" actId="207"/>
        <pc:sldMkLst>
          <pc:docMk/>
          <pc:sldMk cId="288874781" sldId="263"/>
        </pc:sldMkLst>
        <pc:spChg chg="mod topLvl">
          <ac:chgData name="Luka Cigale" userId="a7f64e07-caaa-46a5-8b35-b699d2c65f13" providerId="ADAL" clId="{5A96EB44-21E4-4771-8514-804F8E3C58A0}" dt="2022-02-21T21:33:09.844" v="903" actId="207"/>
          <ac:spMkLst>
            <pc:docMk/>
            <pc:sldMk cId="288874781" sldId="263"/>
            <ac:spMk id="12" creationId="{4DF312BB-A9D9-4278-A0BC-CB4CE17B2427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3" creationId="{E58770D7-F1AE-4DF6-8A78-FA715D225F66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4" creationId="{30B78E7B-D2A6-4135-AA5E-BFF2E8E35993}"/>
          </ac:spMkLst>
        </pc:spChg>
        <pc:spChg chg="mod or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7" creationId="{E084CA65-3BAB-4FAC-A09C-4C6D51DBDCA5}"/>
          </ac:spMkLst>
        </pc:spChg>
        <pc:spChg chg="del mod">
          <ac:chgData name="Luka Cigale" userId="a7f64e07-caaa-46a5-8b35-b699d2c65f13" providerId="ADAL" clId="{5A96EB44-21E4-4771-8514-804F8E3C58A0}" dt="2022-02-21T20:19:29.069" v="225" actId="478"/>
          <ac:spMkLst>
            <pc:docMk/>
            <pc:sldMk cId="288874781" sldId="263"/>
            <ac:spMk id="18" creationId="{666FD0F5-2481-4DE6-B3FC-77216DABEE57}"/>
          </ac:spMkLst>
        </pc:spChg>
        <pc:spChg chg="mod">
          <ac:chgData name="Luka Cigale" userId="a7f64e07-caaa-46a5-8b35-b699d2c65f13" providerId="ADAL" clId="{5A96EB44-21E4-4771-8514-804F8E3C58A0}" dt="2022-02-21T19:56:02.285" v="59" actId="20577"/>
          <ac:spMkLst>
            <pc:docMk/>
            <pc:sldMk cId="288874781" sldId="263"/>
            <ac:spMk id="22" creationId="{417490EC-996E-471E-840E-2EA72D3CF6BA}"/>
          </ac:spMkLst>
        </pc:spChg>
        <pc:grpChg chg="add mod">
          <ac:chgData name="Luka Cigale" userId="a7f64e07-caaa-46a5-8b35-b699d2c65f13" providerId="ADAL" clId="{5A96EB44-21E4-4771-8514-804F8E3C58A0}" dt="2022-02-21T20:20:42.327" v="236" actId="1076"/>
          <ac:grpSpMkLst>
            <pc:docMk/>
            <pc:sldMk cId="288874781" sldId="263"/>
            <ac:grpSpMk id="2" creationId="{2B51EE4D-474A-41E6-AE6B-E7FB8E90B08F}"/>
          </ac:grpSpMkLst>
        </pc:grpChg>
        <pc:grpChg chg="del mod">
          <ac:chgData name="Luka Cigale" userId="a7f64e07-caaa-46a5-8b35-b699d2c65f13" providerId="ADAL" clId="{5A96EB44-21E4-4771-8514-804F8E3C58A0}" dt="2022-02-21T20:19:51.561" v="228" actId="165"/>
          <ac:grpSpMkLst>
            <pc:docMk/>
            <pc:sldMk cId="288874781" sldId="263"/>
            <ac:grpSpMk id="19" creationId="{FDEA4EDD-3D5A-43B3-896C-A405D6DBBC10}"/>
          </ac:grpSpMkLst>
        </pc:grp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0" creationId="{28FF68C5-439F-485E-B5C5-1C216322CB6B}"/>
          </ac:picMkLst>
        </pc:pic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1" creationId="{8326216A-A713-422E-B437-E33BDAC769FA}"/>
          </ac:picMkLst>
        </pc:picChg>
        <pc:picChg chg="mod ord topLvl modCrop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5" creationId="{0C050727-9044-4A64-9A60-230E4575FBB6}"/>
          </ac:picMkLst>
        </pc:picChg>
        <pc:picChg chg="del mod">
          <ac:chgData name="Luka Cigale" userId="a7f64e07-caaa-46a5-8b35-b699d2c65f13" providerId="ADAL" clId="{5A96EB44-21E4-4771-8514-804F8E3C58A0}" dt="2022-02-21T20:19:26.825" v="224" actId="478"/>
          <ac:picMkLst>
            <pc:docMk/>
            <pc:sldMk cId="288874781" sldId="263"/>
            <ac:picMk id="16" creationId="{8808908E-5BA4-4369-88F7-EC5913DF9FE5}"/>
          </ac:picMkLst>
        </pc:picChg>
      </pc:sldChg>
      <pc:sldChg chg="modSp mod">
        <pc:chgData name="Luka Cigale" userId="a7f64e07-caaa-46a5-8b35-b699d2c65f13" providerId="ADAL" clId="{5A96EB44-21E4-4771-8514-804F8E3C58A0}" dt="2022-02-21T23:20:53.612" v="2218" actId="20577"/>
        <pc:sldMkLst>
          <pc:docMk/>
          <pc:sldMk cId="379144685" sldId="264"/>
        </pc:sldMkLst>
        <pc:spChg chg="mod">
          <ac:chgData name="Luka Cigale" userId="a7f64e07-caaa-46a5-8b35-b699d2c65f13" providerId="ADAL" clId="{5A96EB44-21E4-4771-8514-804F8E3C58A0}" dt="2022-02-21T23:20:53.612" v="2218" actId="20577"/>
          <ac:spMkLst>
            <pc:docMk/>
            <pc:sldMk cId="379144685" sldId="264"/>
            <ac:spMk id="5" creationId="{C162AA4A-EC09-4796-A9B0-5C512CE05565}"/>
          </ac:spMkLst>
        </pc:spChg>
      </pc:sldChg>
      <pc:sldChg chg="addSp delSp modSp add mod ord modAnim">
        <pc:chgData name="Luka Cigale" userId="a7f64e07-caaa-46a5-8b35-b699d2c65f13" providerId="ADAL" clId="{5A96EB44-21E4-4771-8514-804F8E3C58A0}" dt="2022-02-22T00:09:08.475" v="2221" actId="20577"/>
        <pc:sldMkLst>
          <pc:docMk/>
          <pc:sldMk cId="2759628913" sldId="265"/>
        </pc:sldMkLst>
        <pc:spChg chg="mod">
          <ac:chgData name="Luka Cigale" userId="a7f64e07-caaa-46a5-8b35-b699d2c65f13" providerId="ADAL" clId="{5A96EB44-21E4-4771-8514-804F8E3C58A0}" dt="2022-02-22T00:09:05.068" v="2220" actId="20577"/>
          <ac:spMkLst>
            <pc:docMk/>
            <pc:sldMk cId="2759628913" sldId="265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33:46.133" v="904" actId="208"/>
          <ac:spMkLst>
            <pc:docMk/>
            <pc:sldMk cId="2759628913" sldId="265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33:50.374" v="905" actId="208"/>
          <ac:spMkLst>
            <pc:docMk/>
            <pc:sldMk cId="2759628913" sldId="265"/>
            <ac:spMk id="11" creationId="{AC10FD1A-DACB-411D-9EF3-E78CC8CC8027}"/>
          </ac:spMkLst>
        </pc:spChg>
        <pc:spChg chg="add mod">
          <ac:chgData name="Luka Cigale" userId="a7f64e07-caaa-46a5-8b35-b699d2c65f13" providerId="ADAL" clId="{5A96EB44-21E4-4771-8514-804F8E3C58A0}" dt="2022-02-21T21:33:53.670" v="906" actId="208"/>
          <ac:spMkLst>
            <pc:docMk/>
            <pc:sldMk cId="2759628913" sldId="265"/>
            <ac:spMk id="12" creationId="{5517DC7C-95A8-451A-B2D7-01F6987ED4BC}"/>
          </ac:spMkLst>
        </pc:spChg>
        <pc:spChg chg="mod">
          <ac:chgData name="Luka Cigale" userId="a7f64e07-caaa-46a5-8b35-b699d2c65f13" providerId="ADAL" clId="{5A96EB44-21E4-4771-8514-804F8E3C58A0}" dt="2022-02-21T20:01:04.294" v="67" actId="20577"/>
          <ac:spMkLst>
            <pc:docMk/>
            <pc:sldMk cId="2759628913" sldId="265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0:13:55.815" v="211" actId="1076"/>
          <ac:grpSpMkLst>
            <pc:docMk/>
            <pc:sldMk cId="2759628913" sldId="265"/>
            <ac:grpSpMk id="2" creationId="{235509F1-EB11-4D9F-8412-0C9127A594FC}"/>
          </ac:grpSpMkLst>
        </pc:grpChg>
        <pc:grpChg chg="add mod">
          <ac:chgData name="Luka Cigale" userId="a7f64e07-caaa-46a5-8b35-b699d2c65f13" providerId="ADAL" clId="{5A96EB44-21E4-4771-8514-804F8E3C58A0}" dt="2022-02-21T20:13:54.415" v="210" actId="1076"/>
          <ac:grpSpMkLst>
            <pc:docMk/>
            <pc:sldMk cId="2759628913" sldId="265"/>
            <ac:grpSpMk id="4" creationId="{8EAE44B7-C0B5-4F0D-BF6D-7407FEDE4CB8}"/>
          </ac:grpSpMkLst>
        </pc:grpChg>
        <pc:grpChg chg="del mod">
          <ac:chgData name="Luka Cigale" userId="a7f64e07-caaa-46a5-8b35-b699d2c65f13" providerId="ADAL" clId="{5A96EB44-21E4-4771-8514-804F8E3C58A0}" dt="2022-02-21T20:13:24.591" v="205" actId="165"/>
          <ac:grpSpMkLst>
            <pc:docMk/>
            <pc:sldMk cId="2759628913" sldId="265"/>
            <ac:grpSpMk id="5" creationId="{A6CBF7F5-6546-4D88-AB1D-DFB804D67458}"/>
          </ac:grpSpMkLst>
        </pc:grpChg>
        <pc:grpChg chg="add mod">
          <ac:chgData name="Luka Cigale" userId="a7f64e07-caaa-46a5-8b35-b699d2c65f13" providerId="ADAL" clId="{5A96EB44-21E4-4771-8514-804F8E3C58A0}" dt="2022-02-21T20:14:07.512" v="213" actId="14826"/>
          <ac:grpSpMkLst>
            <pc:docMk/>
            <pc:sldMk cId="2759628913" sldId="265"/>
            <ac:grpSpMk id="8" creationId="{2248383F-CB31-4F8D-9C49-99A6CD839EC0}"/>
          </ac:grpSpMkLst>
        </pc:grpChg>
        <pc:picChg chg="mod topLvl">
          <ac:chgData name="Luka Cigale" userId="a7f64e07-caaa-46a5-8b35-b699d2c65f13" providerId="ADAL" clId="{5A96EB44-21E4-4771-8514-804F8E3C58A0}" dt="2022-02-21T20:13:29.963" v="206" actId="164"/>
          <ac:picMkLst>
            <pc:docMk/>
            <pc:sldMk cId="2759628913" sldId="265"/>
            <ac:picMk id="7" creationId="{0797B4C2-BD7F-4438-8F62-981D9ED9DF70}"/>
          </ac:picMkLst>
        </pc:picChg>
        <pc:picChg chg="mod topLvl">
          <ac:chgData name="Luka Cigale" userId="a7f64e07-caaa-46a5-8b35-b699d2c65f13" providerId="ADAL" clId="{5A96EB44-21E4-4771-8514-804F8E3C58A0}" dt="2022-02-21T20:13:35.413" v="207" actId="164"/>
          <ac:picMkLst>
            <pc:docMk/>
            <pc:sldMk cId="2759628913" sldId="265"/>
            <ac:picMk id="10" creationId="{A1468A01-21E2-489F-91A3-07321ABF88EB}"/>
          </ac:picMkLst>
        </pc:picChg>
        <pc:picChg chg="add mod">
          <ac:chgData name="Luka Cigale" userId="a7f64e07-caaa-46a5-8b35-b699d2c65f13" providerId="ADAL" clId="{5A96EB44-21E4-4771-8514-804F8E3C58A0}" dt="2022-02-21T20:14:07.512" v="213" actId="14826"/>
          <ac:picMkLst>
            <pc:docMk/>
            <pc:sldMk cId="2759628913" sldId="265"/>
            <ac:picMk id="16" creationId="{EBCBD434-1019-4556-9B98-F5A1ABF488DF}"/>
          </ac:picMkLst>
        </pc:picChg>
      </pc:sldChg>
      <pc:sldChg chg="addSp delSp modSp add mod ord">
        <pc:chgData name="Luka Cigale" userId="a7f64e07-caaa-46a5-8b35-b699d2c65f13" providerId="ADAL" clId="{5A96EB44-21E4-4771-8514-804F8E3C58A0}" dt="2022-02-21T22:31:48.971" v="1097" actId="5793"/>
        <pc:sldMkLst>
          <pc:docMk/>
          <pc:sldMk cId="680698275" sldId="266"/>
        </pc:sldMkLst>
        <pc:spChg chg="mod">
          <ac:chgData name="Luka Cigale" userId="a7f64e07-caaa-46a5-8b35-b699d2c65f13" providerId="ADAL" clId="{5A96EB44-21E4-4771-8514-804F8E3C58A0}" dt="2022-02-21T22:31:48.971" v="1097" actId="5793"/>
          <ac:spMkLst>
            <pc:docMk/>
            <pc:sldMk cId="680698275" sldId="266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23:41.524" v="986" actId="14826"/>
          <ac:spMkLst>
            <pc:docMk/>
            <pc:sldMk cId="680698275" sldId="266"/>
            <ac:spMk id="6" creationId="{7B8666AB-97D1-4A1E-9F20-B515C99E4205}"/>
          </ac:spMkLst>
        </pc:spChg>
        <pc:spChg chg="mod">
          <ac:chgData name="Luka Cigale" userId="a7f64e07-caaa-46a5-8b35-b699d2c65f13" providerId="ADAL" clId="{5A96EB44-21E4-4771-8514-804F8E3C58A0}" dt="2022-02-21T22:23:58.434" v="987" actId="14826"/>
          <ac:spMkLst>
            <pc:docMk/>
            <pc:sldMk cId="680698275" sldId="266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22:18:01.842" v="977" actId="6549"/>
          <ac:spMkLst>
            <pc:docMk/>
            <pc:sldMk cId="680698275" sldId="266"/>
            <ac:spMk id="15" creationId="{31AD3EA0-CBF6-4634-8F6D-C152FA514A4E}"/>
          </ac:spMkLst>
        </pc:spChg>
        <pc:grpChg chg="mod">
          <ac:chgData name="Luka Cigale" userId="a7f64e07-caaa-46a5-8b35-b699d2c65f13" providerId="ADAL" clId="{5A96EB44-21E4-4771-8514-804F8E3C58A0}" dt="2022-02-21T22:23:58.434" v="987" actId="14826"/>
          <ac:grpSpMkLst>
            <pc:docMk/>
            <pc:sldMk cId="680698275" sldId="266"/>
            <ac:grpSpMk id="2" creationId="{CF6E206A-8E5D-4730-9BBA-A55C8F41FF5A}"/>
          </ac:grpSpMkLst>
        </pc:grpChg>
        <pc:grpChg chg="mod">
          <ac:chgData name="Luka Cigale" userId="a7f64e07-caaa-46a5-8b35-b699d2c65f13" providerId="ADAL" clId="{5A96EB44-21E4-4771-8514-804F8E3C58A0}" dt="2022-02-21T22:23:41.524" v="986" actId="14826"/>
          <ac:grpSpMkLst>
            <pc:docMk/>
            <pc:sldMk cId="680698275" sldId="266"/>
            <ac:grpSpMk id="4" creationId="{F06502C9-C9C3-41EC-9BD1-3B584920B6E4}"/>
          </ac:grpSpMkLst>
        </pc:grpChg>
        <pc:picChg chg="mod modCrop">
          <ac:chgData name="Luka Cigale" userId="a7f64e07-caaa-46a5-8b35-b699d2c65f13" providerId="ADAL" clId="{5A96EB44-21E4-4771-8514-804F8E3C58A0}" dt="2022-02-21T22:24:19.273" v="989" actId="732"/>
          <ac:picMkLst>
            <pc:docMk/>
            <pc:sldMk cId="680698275" sldId="266"/>
            <ac:picMk id="7" creationId="{0797B4C2-BD7F-4438-8F62-981D9ED9DF70}"/>
          </ac:picMkLst>
        </pc:picChg>
        <pc:picChg chg="mod">
          <ac:chgData name="Luka Cigale" userId="a7f64e07-caaa-46a5-8b35-b699d2c65f13" providerId="ADAL" clId="{5A96EB44-21E4-4771-8514-804F8E3C58A0}" dt="2022-02-21T22:23:58.434" v="987" actId="14826"/>
          <ac:picMkLst>
            <pc:docMk/>
            <pc:sldMk cId="680698275" sldId="266"/>
            <ac:picMk id="10" creationId="{A1468A01-21E2-489F-91A3-07321ABF88EB}"/>
          </ac:picMkLst>
        </pc:picChg>
        <pc:picChg chg="add del mod">
          <ac:chgData name="Luka Cigale" userId="a7f64e07-caaa-46a5-8b35-b699d2c65f13" providerId="ADAL" clId="{5A96EB44-21E4-4771-8514-804F8E3C58A0}" dt="2022-02-21T22:18:34.207" v="984" actId="21"/>
          <ac:picMkLst>
            <pc:docMk/>
            <pc:sldMk cId="680698275" sldId="266"/>
            <ac:picMk id="12" creationId="{0B844AD9-FFA2-426E-A9C7-0AA5D2D4DDC8}"/>
          </ac:picMkLst>
        </pc:picChg>
      </pc:sldChg>
      <pc:sldChg chg="delSp add del setBg delDesignElem">
        <pc:chgData name="Luka Cigale" userId="a7f64e07-caaa-46a5-8b35-b699d2c65f13" providerId="ADAL" clId="{5A96EB44-21E4-4771-8514-804F8E3C58A0}" dt="2022-02-21T22:43:00.835" v="1323" actId="47"/>
        <pc:sldMkLst>
          <pc:docMk/>
          <pc:sldMk cId="1591623330" sldId="267"/>
        </pc:sldMkLst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1" creationId="{2B566528-1B12-4246-9431-5C2D7D081168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3" creationId="{2E80C965-DB6D-4F81-9E9E-B027384D0BD6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5" creationId="{A580F890-B085-4E95-96AA-55AEBEC5CE6E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7" creationId="{D3F51FEB-38FB-4F6C-9F7B-2F2AFAB65463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9" creationId="{1E547BA6-BAE0-43BB-A7CA-60F69CE252F0}"/>
          </ac:spMkLst>
        </pc:spChg>
      </pc:sldChg>
      <pc:sldChg chg="addSp delSp modSp add mod modAnim">
        <pc:chgData name="Luka Cigale" userId="a7f64e07-caaa-46a5-8b35-b699d2c65f13" providerId="ADAL" clId="{5A96EB44-21E4-4771-8514-804F8E3C58A0}" dt="2022-02-21T22:53:00.475" v="1777" actId="21"/>
        <pc:sldMkLst>
          <pc:docMk/>
          <pc:sldMk cId="182601916" sldId="268"/>
        </pc:sldMkLst>
        <pc:spChg chg="del mod">
          <ac:chgData name="Luka Cigale" userId="a7f64e07-caaa-46a5-8b35-b699d2c65f13" providerId="ADAL" clId="{5A96EB44-21E4-4771-8514-804F8E3C58A0}" dt="2022-02-21T22:48:04.900" v="1473" actId="478"/>
          <ac:spMkLst>
            <pc:docMk/>
            <pc:sldMk cId="182601916" sldId="268"/>
            <ac:spMk id="2" creationId="{AEF80045-3CC2-41AE-B754-20DBDBEE1ACF}"/>
          </ac:spMkLst>
        </pc:spChg>
        <pc:spChg chg="mod">
          <ac:chgData name="Luka Cigale" userId="a7f64e07-caaa-46a5-8b35-b699d2c65f13" providerId="ADAL" clId="{5A96EB44-21E4-4771-8514-804F8E3C58A0}" dt="2022-02-21T22:51:56.107" v="1773" actId="20577"/>
          <ac:spMkLst>
            <pc:docMk/>
            <pc:sldMk cId="182601916" sldId="268"/>
            <ac:spMk id="3" creationId="{0573F383-179A-4AA6-A2C5-CF9ABDB114A7}"/>
          </ac:spMkLst>
        </pc:spChg>
        <pc:spChg chg="add del mod">
          <ac:chgData name="Luka Cigale" userId="a7f64e07-caaa-46a5-8b35-b699d2c65f13" providerId="ADAL" clId="{5A96EB44-21E4-4771-8514-804F8E3C58A0}" dt="2022-02-21T22:48:07.123" v="1474" actId="478"/>
          <ac:spMkLst>
            <pc:docMk/>
            <pc:sldMk cId="182601916" sldId="268"/>
            <ac:spMk id="9" creationId="{AED63DDF-182A-4419-A3F7-DDA6EA926BED}"/>
          </ac:spMkLst>
        </pc:spChg>
        <pc:spChg chg="mod">
          <ac:chgData name="Luka Cigale" userId="a7f64e07-caaa-46a5-8b35-b699d2c65f13" providerId="ADAL" clId="{5A96EB44-21E4-4771-8514-804F8E3C58A0}" dt="2022-02-21T22:45:25.947" v="1390"/>
          <ac:spMkLst>
            <pc:docMk/>
            <pc:sldMk cId="182601916" sldId="268"/>
            <ac:spMk id="13" creationId="{B82EFC69-0F99-45E3-8EAB-1FEA5CB058E8}"/>
          </ac:spMkLst>
        </pc:spChg>
        <pc:spChg chg="mod">
          <ac:chgData name="Luka Cigale" userId="a7f64e07-caaa-46a5-8b35-b699d2c65f13" providerId="ADAL" clId="{5A96EB44-21E4-4771-8514-804F8E3C58A0}" dt="2022-02-21T22:47:38.348" v="1470" actId="207"/>
          <ac:spMkLst>
            <pc:docMk/>
            <pc:sldMk cId="182601916" sldId="268"/>
            <ac:spMk id="14" creationId="{57701D00-70F8-4F17-95E1-973389660CE6}"/>
          </ac:spMkLst>
        </pc:spChg>
        <pc:spChg chg="add del mod">
          <ac:chgData name="Luka Cigale" userId="a7f64e07-caaa-46a5-8b35-b699d2c65f13" providerId="ADAL" clId="{5A96EB44-21E4-4771-8514-804F8E3C58A0}" dt="2022-02-21T22:53:00.475" v="1777" actId="21"/>
          <ac:spMkLst>
            <pc:docMk/>
            <pc:sldMk cId="182601916" sldId="268"/>
            <ac:spMk id="19" creationId="{A852DE5C-20A6-490F-8946-CB887C8105F1}"/>
          </ac:spMkLst>
        </pc:spChg>
        <pc:grpChg chg="add mod ord">
          <ac:chgData name="Luka Cigale" userId="a7f64e07-caaa-46a5-8b35-b699d2c65f13" providerId="ADAL" clId="{5A96EB44-21E4-4771-8514-804F8E3C58A0}" dt="2022-02-21T22:47:03.698" v="1465" actId="14100"/>
          <ac:grpSpMkLst>
            <pc:docMk/>
            <pc:sldMk cId="182601916" sldId="268"/>
            <ac:grpSpMk id="12" creationId="{767045ED-7F59-48F9-8132-368159D947A5}"/>
          </ac:grpSpMkLst>
        </pc:grpChg>
        <pc:picChg chg="add del mod">
          <ac:chgData name="Luka Cigale" userId="a7f64e07-caaa-46a5-8b35-b699d2c65f13" providerId="ADAL" clId="{5A96EB44-21E4-4771-8514-804F8E3C58A0}" dt="2022-02-21T22:53:00.475" v="1777" actId="21"/>
          <ac:picMkLst>
            <pc:docMk/>
            <pc:sldMk cId="182601916" sldId="268"/>
            <ac:picMk id="20" creationId="{1C699440-E7C4-4E1A-B841-CD48159125BD}"/>
          </ac:picMkLst>
        </pc:picChg>
        <pc:cxnChg chg="mod">
          <ac:chgData name="Luka Cigale" userId="a7f64e07-caaa-46a5-8b35-b699d2c65f13" providerId="ADAL" clId="{5A96EB44-21E4-4771-8514-804F8E3C58A0}" dt="2022-02-21T22:47:50.700" v="1472" actId="208"/>
          <ac:cxnSpMkLst>
            <pc:docMk/>
            <pc:sldMk cId="182601916" sldId="268"/>
            <ac:cxnSpMk id="5" creationId="{CF4AC920-1D0A-4E3B-BD71-C5226A42D3FD}"/>
          </ac:cxnSpMkLst>
        </pc:cxnChg>
      </pc:sldChg>
      <pc:sldChg chg="add del">
        <pc:chgData name="Luka Cigale" userId="a7f64e07-caaa-46a5-8b35-b699d2c65f13" providerId="ADAL" clId="{5A96EB44-21E4-4771-8514-804F8E3C58A0}" dt="2022-02-21T23:00:45.382" v="1941" actId="2696"/>
        <pc:sldMkLst>
          <pc:docMk/>
          <pc:sldMk cId="1331080803" sldId="271"/>
        </pc:sldMkLst>
      </pc:sldChg>
      <pc:sldChg chg="addSp delSp modSp add del mod">
        <pc:chgData name="Luka Cigale" userId="a7f64e07-caaa-46a5-8b35-b699d2c65f13" providerId="ADAL" clId="{5A96EB44-21E4-4771-8514-804F8E3C58A0}" dt="2022-02-21T23:05:42.124" v="2027" actId="47"/>
        <pc:sldMkLst>
          <pc:docMk/>
          <pc:sldMk cId="3763633983" sldId="272"/>
        </pc:sldMkLst>
        <pc:spChg chg="mod">
          <ac:chgData name="Luka Cigale" userId="a7f64e07-caaa-46a5-8b35-b699d2c65f13" providerId="ADAL" clId="{5A96EB44-21E4-4771-8514-804F8E3C58A0}" dt="2022-02-21T22:56:13.059" v="1922" actId="20577"/>
          <ac:spMkLst>
            <pc:docMk/>
            <pc:sldMk cId="3763633983" sldId="272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05:24.763" v="2025" actId="164"/>
          <ac:spMkLst>
            <pc:docMk/>
            <pc:sldMk cId="3763633983" sldId="272"/>
            <ac:spMk id="18" creationId="{5A3A7ED5-0B0E-4294-B4E0-0578B7A2DCEA}"/>
          </ac:spMkLst>
        </pc:spChg>
        <pc:grpChg chg="add mod">
          <ac:chgData name="Luka Cigale" userId="a7f64e07-caaa-46a5-8b35-b699d2c65f13" providerId="ADAL" clId="{5A96EB44-21E4-4771-8514-804F8E3C58A0}" dt="2022-02-21T23:05:24.763" v="2025" actId="164"/>
          <ac:grpSpMkLst>
            <pc:docMk/>
            <pc:sldMk cId="3763633983" sldId="272"/>
            <ac:grpSpMk id="9" creationId="{4FB329C6-499D-448A-972C-33C5514FB8EF}"/>
          </ac:grpSpMkLst>
        </pc:grpChg>
        <pc:picChg chg="add mod">
          <ac:chgData name="Luka Cigale" userId="a7f64e07-caaa-46a5-8b35-b699d2c65f13" providerId="ADAL" clId="{5A96EB44-21E4-4771-8514-804F8E3C58A0}" dt="2022-02-21T23:05:24.763" v="2025" actId="164"/>
          <ac:picMkLst>
            <pc:docMk/>
            <pc:sldMk cId="3763633983" sldId="272"/>
            <ac:picMk id="19" creationId="{99A5A926-B365-467D-8A45-F024462FDDF5}"/>
          </ac:picMkLst>
        </pc:picChg>
        <pc:cxnChg chg="add del mod">
          <ac:chgData name="Luka Cigale" userId="a7f64e07-caaa-46a5-8b35-b699d2c65f13" providerId="ADAL" clId="{5A96EB44-21E4-4771-8514-804F8E3C58A0}" dt="2022-02-21T22:49:47.818" v="1667" actId="478"/>
          <ac:cxnSpMkLst>
            <pc:docMk/>
            <pc:sldMk cId="3763633983" sldId="272"/>
            <ac:cxnSpMk id="5" creationId="{CF4AC920-1D0A-4E3B-BD71-C5226A42D3FD}"/>
          </ac:cxnSpMkLst>
        </pc:cxnChg>
        <pc:cxnChg chg="add mod">
          <ac:chgData name="Luka Cigale" userId="a7f64e07-caaa-46a5-8b35-b699d2c65f13" providerId="ADAL" clId="{5A96EB44-21E4-4771-8514-804F8E3C58A0}" dt="2022-02-21T22:49:51.210" v="1668" actId="14100"/>
          <ac:cxnSpMkLst>
            <pc:docMk/>
            <pc:sldMk cId="3763633983" sldId="272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1T22:52:05.674" v="1774" actId="14100"/>
          <ac:cxnSpMkLst>
            <pc:docMk/>
            <pc:sldMk cId="3763633983" sldId="272"/>
            <ac:cxnSpMk id="17" creationId="{5F10837D-7CA1-4E3E-BF9D-5856F382B47D}"/>
          </ac:cxnSpMkLst>
        </pc:cxnChg>
        <pc:cxnChg chg="add mod">
          <ac:chgData name="Luka Cigale" userId="a7f64e07-caaa-46a5-8b35-b699d2c65f13" providerId="ADAL" clId="{5A96EB44-21E4-4771-8514-804F8E3C58A0}" dt="2022-02-21T22:56:55.067" v="1929" actId="1582"/>
          <ac:cxnSpMkLst>
            <pc:docMk/>
            <pc:sldMk cId="3763633983" sldId="272"/>
            <ac:cxnSpMk id="20" creationId="{D080747C-3195-4CF0-81B2-8ED02A3E30B3}"/>
          </ac:cxnSpMkLst>
        </pc:cxnChg>
      </pc:sldChg>
      <pc:sldChg chg="addSp delSp modSp new mod setBg">
        <pc:chgData name="Luka Cigale" userId="a7f64e07-caaa-46a5-8b35-b699d2c65f13" providerId="ADAL" clId="{5A96EB44-21E4-4771-8514-804F8E3C58A0}" dt="2022-02-21T22:57:37.160" v="1936" actId="26606"/>
        <pc:sldMkLst>
          <pc:docMk/>
          <pc:sldMk cId="2681456510" sldId="273"/>
        </pc:sldMkLst>
        <pc:spChg chg="del">
          <ac:chgData name="Luka Cigale" userId="a7f64e07-caaa-46a5-8b35-b699d2c65f13" providerId="ADAL" clId="{5A96EB44-21E4-4771-8514-804F8E3C58A0}" dt="2022-02-21T22:57:11.563" v="1931" actId="478"/>
          <ac:spMkLst>
            <pc:docMk/>
            <pc:sldMk cId="2681456510" sldId="273"/>
            <ac:spMk id="2" creationId="{52525B10-37E5-41D4-9675-4AE6F1006F68}"/>
          </ac:spMkLst>
        </pc:spChg>
        <pc:spChg chg="del">
          <ac:chgData name="Luka Cigale" userId="a7f64e07-caaa-46a5-8b35-b699d2c65f13" providerId="ADAL" clId="{5A96EB44-21E4-4771-8514-804F8E3C58A0}" dt="2022-02-21T22:57:12.579" v="1932" actId="478"/>
          <ac:spMkLst>
            <pc:docMk/>
            <pc:sldMk cId="2681456510" sldId="273"/>
            <ac:spMk id="3" creationId="{FC520921-7350-4257-B6DC-EBC9732252CA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0" creationId="{A2509F26-B5DC-4BA7-B476-4CB044237A2E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2" creationId="{DB103EB1-B135-4526-B883-33228FC27FF1}"/>
          </ac:spMkLst>
        </pc:spChg>
        <pc:picChg chg="add mod">
          <ac:chgData name="Luka Cigale" userId="a7f64e07-caaa-46a5-8b35-b699d2c65f13" providerId="ADAL" clId="{5A96EB44-21E4-4771-8514-804F8E3C58A0}" dt="2022-02-21T22:57:37.160" v="1936" actId="26606"/>
          <ac:picMkLst>
            <pc:docMk/>
            <pc:sldMk cId="2681456510" sldId="273"/>
            <ac:picMk id="5" creationId="{5DB887FC-19A0-46FB-9D95-C450A3ED9AAE}"/>
          </ac:picMkLst>
        </pc:picChg>
      </pc:sldChg>
      <pc:sldChg chg="delSp modSp add mod ord">
        <pc:chgData name="Luka Cigale" userId="a7f64e07-caaa-46a5-8b35-b699d2c65f13" providerId="ADAL" clId="{5A96EB44-21E4-4771-8514-804F8E3C58A0}" dt="2022-02-21T23:14:47.122" v="2037" actId="6549"/>
        <pc:sldMkLst>
          <pc:docMk/>
          <pc:sldMk cId="2838921703" sldId="274"/>
        </pc:sldMkLst>
        <pc:spChg chg="mod">
          <ac:chgData name="Luka Cigale" userId="a7f64e07-caaa-46a5-8b35-b699d2c65f13" providerId="ADAL" clId="{5A96EB44-21E4-4771-8514-804F8E3C58A0}" dt="2022-02-21T23:14:47.122" v="2037" actId="6549"/>
          <ac:spMkLst>
            <pc:docMk/>
            <pc:sldMk cId="2838921703" sldId="274"/>
            <ac:spMk id="3" creationId="{0573F383-179A-4AA6-A2C5-CF9ABDB114A7}"/>
          </ac:spMkLst>
        </pc:spChg>
        <pc:cxnChg chg="del">
          <ac:chgData name="Luka Cigale" userId="a7f64e07-caaa-46a5-8b35-b699d2c65f13" providerId="ADAL" clId="{5A96EB44-21E4-4771-8514-804F8E3C58A0}" dt="2022-02-21T23:14:27.140" v="2034" actId="478"/>
          <ac:cxnSpMkLst>
            <pc:docMk/>
            <pc:sldMk cId="2838921703" sldId="274"/>
            <ac:cxnSpMk id="20" creationId="{D080747C-3195-4CF0-81B2-8ED02A3E30B3}"/>
          </ac:cxnSpMkLst>
        </pc:cxnChg>
      </pc:sldChg>
      <pc:sldChg chg="addSp modSp add mod">
        <pc:chgData name="Luka Cigale" userId="a7f64e07-caaa-46a5-8b35-b699d2c65f13" providerId="ADAL" clId="{5A96EB44-21E4-4771-8514-804F8E3C58A0}" dt="2022-02-21T23:06:46.771" v="2028" actId="14100"/>
        <pc:sldMkLst>
          <pc:docMk/>
          <pc:sldMk cId="3701486417" sldId="275"/>
        </pc:sldMkLst>
        <pc:spChg chg="mod">
          <ac:chgData name="Luka Cigale" userId="a7f64e07-caaa-46a5-8b35-b699d2c65f13" providerId="ADAL" clId="{5A96EB44-21E4-4771-8514-804F8E3C58A0}" dt="2022-02-21T23:05:06.708" v="2024" actId="20577"/>
          <ac:spMkLst>
            <pc:docMk/>
            <pc:sldMk cId="3701486417" sldId="275"/>
            <ac:spMk id="3" creationId="{0573F383-179A-4AA6-A2C5-CF9ABDB114A7}"/>
          </ac:spMkLst>
        </pc:spChg>
        <pc:spChg chg="mod">
          <ac:chgData name="Luka Cigale" userId="a7f64e07-caaa-46a5-8b35-b699d2c65f13" providerId="ADAL" clId="{5A96EB44-21E4-4771-8514-804F8E3C58A0}" dt="2022-02-21T23:05:30.693" v="2026"/>
          <ac:spMkLst>
            <pc:docMk/>
            <pc:sldMk cId="3701486417" sldId="275"/>
            <ac:spMk id="16" creationId="{57F32FD5-9BCF-4A61-A912-AC8E325AC4F6}"/>
          </ac:spMkLst>
        </pc:spChg>
        <pc:grpChg chg="add mod">
          <ac:chgData name="Luka Cigale" userId="a7f64e07-caaa-46a5-8b35-b699d2c65f13" providerId="ADAL" clId="{5A96EB44-21E4-4771-8514-804F8E3C58A0}" dt="2022-02-21T23:05:30.693" v="2026"/>
          <ac:grpSpMkLst>
            <pc:docMk/>
            <pc:sldMk cId="3701486417" sldId="275"/>
            <ac:grpSpMk id="15" creationId="{5A961E3C-D2FB-4572-9626-F6F3D19D2F92}"/>
          </ac:grpSpMkLst>
        </pc:grpChg>
        <pc:picChg chg="mod">
          <ac:chgData name="Luka Cigale" userId="a7f64e07-caaa-46a5-8b35-b699d2c65f13" providerId="ADAL" clId="{5A96EB44-21E4-4771-8514-804F8E3C58A0}" dt="2022-02-21T23:05:30.693" v="2026"/>
          <ac:picMkLst>
            <pc:docMk/>
            <pc:sldMk cId="3701486417" sldId="275"/>
            <ac:picMk id="18" creationId="{20B66A0D-90F6-4D5C-8C84-6B232C654578}"/>
          </ac:picMkLst>
        </pc:picChg>
        <pc:cxnChg chg="mod">
          <ac:chgData name="Luka Cigale" userId="a7f64e07-caaa-46a5-8b35-b699d2c65f13" providerId="ADAL" clId="{5A96EB44-21E4-4771-8514-804F8E3C58A0}" dt="2022-02-21T23:06:46.771" v="2028" actId="14100"/>
          <ac:cxnSpMkLst>
            <pc:docMk/>
            <pc:sldMk cId="3701486417" sldId="275"/>
            <ac:cxnSpMk id="17" creationId="{5F10837D-7CA1-4E3E-BF9D-5856F382B47D}"/>
          </ac:cxnSpMkLst>
        </pc:cxnChg>
      </pc:sldChg>
      <pc:sldChg chg="addSp delSp modSp add mod">
        <pc:chgData name="Luka Cigale" userId="a7f64e07-caaa-46a5-8b35-b699d2c65f13" providerId="ADAL" clId="{5A96EB44-21E4-4771-8514-804F8E3C58A0}" dt="2022-02-22T00:04:41.488" v="2219" actId="208"/>
        <pc:sldMkLst>
          <pc:docMk/>
          <pc:sldMk cId="416108122" sldId="276"/>
        </pc:sldMkLst>
        <pc:spChg chg="mod">
          <ac:chgData name="Luka Cigale" userId="a7f64e07-caaa-46a5-8b35-b699d2c65f13" providerId="ADAL" clId="{5A96EB44-21E4-4771-8514-804F8E3C58A0}" dt="2022-02-21T23:16:57.164" v="2062" actId="20577"/>
          <ac:spMkLst>
            <pc:docMk/>
            <pc:sldMk cId="416108122" sldId="276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16:23.059" v="2058" actId="1076"/>
          <ac:spMkLst>
            <pc:docMk/>
            <pc:sldMk cId="416108122" sldId="276"/>
            <ac:spMk id="16" creationId="{24F54F03-3E77-49C2-9B5F-BF7BD437F247}"/>
          </ac:spMkLst>
        </pc:spChg>
        <pc:spChg chg="del">
          <ac:chgData name="Luka Cigale" userId="a7f64e07-caaa-46a5-8b35-b699d2c65f13" providerId="ADAL" clId="{5A96EB44-21E4-4771-8514-804F8E3C58A0}" dt="2022-02-21T23:15:55.372" v="2054" actId="478"/>
          <ac:spMkLst>
            <pc:docMk/>
            <pc:sldMk cId="416108122" sldId="276"/>
            <ac:spMk id="18" creationId="{5A3A7ED5-0B0E-4294-B4E0-0578B7A2DCEA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0" creationId="{1F2646DB-18A8-4F5F-979D-2D3591B70B22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2" creationId="{91CB73E5-83C5-49C0-AF65-7EE59E81284D}"/>
          </ac:spMkLst>
        </pc:spChg>
        <pc:picChg chg="del">
          <ac:chgData name="Luka Cigale" userId="a7f64e07-caaa-46a5-8b35-b699d2c65f13" providerId="ADAL" clId="{5A96EB44-21E4-4771-8514-804F8E3C58A0}" dt="2022-02-21T23:15:55.372" v="2054" actId="478"/>
          <ac:picMkLst>
            <pc:docMk/>
            <pc:sldMk cId="416108122" sldId="276"/>
            <ac:picMk id="19" creationId="{99A5A926-B365-467D-8A45-F024462FDDF5}"/>
          </ac:picMkLst>
        </pc:picChg>
        <pc:picChg chg="add mod">
          <ac:chgData name="Luka Cigale" userId="a7f64e07-caaa-46a5-8b35-b699d2c65f13" providerId="ADAL" clId="{5A96EB44-21E4-4771-8514-804F8E3C58A0}" dt="2022-02-21T23:16:17.443" v="2057" actId="1076"/>
          <ac:picMkLst>
            <pc:docMk/>
            <pc:sldMk cId="416108122" sldId="276"/>
            <ac:picMk id="24" creationId="{2B3FBE74-DACF-4E1E-97F7-E7E53C2D6EA5}"/>
          </ac:picMkLst>
        </pc:picChg>
        <pc:picChg chg="add mod">
          <ac:chgData name="Luka Cigale" userId="a7f64e07-caaa-46a5-8b35-b699d2c65f13" providerId="ADAL" clId="{5A96EB44-21E4-4771-8514-804F8E3C58A0}" dt="2022-02-21T23:16:23.059" v="2058" actId="1076"/>
          <ac:picMkLst>
            <pc:docMk/>
            <pc:sldMk cId="416108122" sldId="276"/>
            <ac:picMk id="26" creationId="{ACCAA07B-3C70-40AC-A4DE-73925C6C0102}"/>
          </ac:picMkLst>
        </pc:picChg>
        <pc:cxnChg chg="mod">
          <ac:chgData name="Luka Cigale" userId="a7f64e07-caaa-46a5-8b35-b699d2c65f13" providerId="ADAL" clId="{5A96EB44-21E4-4771-8514-804F8E3C58A0}" dt="2022-02-21T23:16:41.889" v="2061" actId="208"/>
          <ac:cxnSpMkLst>
            <pc:docMk/>
            <pc:sldMk cId="416108122" sldId="276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2T00:04:41.488" v="2219" actId="208"/>
          <ac:cxnSpMkLst>
            <pc:docMk/>
            <pc:sldMk cId="416108122" sldId="276"/>
            <ac:cxnSpMk id="17" creationId="{5F10837D-7CA1-4E3E-BF9D-5856F382B47D}"/>
          </ac:cxnSpMkLst>
        </pc:cxnChg>
      </pc:sldChg>
      <pc:sldChg chg="delSp modSp add mod ord">
        <pc:chgData name="Luka Cigale" userId="a7f64e07-caaa-46a5-8b35-b699d2c65f13" providerId="ADAL" clId="{5A96EB44-21E4-4771-8514-804F8E3C58A0}" dt="2022-02-21T23:20:36.860" v="2214" actId="20577"/>
        <pc:sldMkLst>
          <pc:docMk/>
          <pc:sldMk cId="1207410230" sldId="277"/>
        </pc:sldMkLst>
        <pc:spChg chg="mod">
          <ac:chgData name="Luka Cigale" userId="a7f64e07-caaa-46a5-8b35-b699d2c65f13" providerId="ADAL" clId="{5A96EB44-21E4-4771-8514-804F8E3C58A0}" dt="2022-02-21T23:20:36.860" v="2214" actId="20577"/>
          <ac:spMkLst>
            <pc:docMk/>
            <pc:sldMk cId="1207410230" sldId="277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3:17:35.047" v="2074" actId="20577"/>
          <ac:spMkLst>
            <pc:docMk/>
            <pc:sldMk cId="1207410230" sldId="277"/>
            <ac:spMk id="15" creationId="{31AD3EA0-CBF6-4634-8F6D-C152FA514A4E}"/>
          </ac:spMkLst>
        </pc:spChg>
        <pc:grpChg chg="del">
          <ac:chgData name="Luka Cigale" userId="a7f64e07-caaa-46a5-8b35-b699d2c65f13" providerId="ADAL" clId="{5A96EB44-21E4-4771-8514-804F8E3C58A0}" dt="2022-02-21T23:17:38.947" v="2076" actId="478"/>
          <ac:grpSpMkLst>
            <pc:docMk/>
            <pc:sldMk cId="1207410230" sldId="277"/>
            <ac:grpSpMk id="2" creationId="{CF6E206A-8E5D-4730-9BBA-A55C8F41FF5A}"/>
          </ac:grpSpMkLst>
        </pc:grpChg>
        <pc:grpChg chg="del">
          <ac:chgData name="Luka Cigale" userId="a7f64e07-caaa-46a5-8b35-b699d2c65f13" providerId="ADAL" clId="{5A96EB44-21E4-4771-8514-804F8E3C58A0}" dt="2022-02-21T23:17:38.325" v="2075" actId="478"/>
          <ac:grpSpMkLst>
            <pc:docMk/>
            <pc:sldMk cId="1207410230" sldId="277"/>
            <ac:grpSpMk id="4" creationId="{F06502C9-C9C3-41EC-9BD1-3B584920B6E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2ABC1-050F-42A2-8256-7014049BDC91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938B-16B9-421D-A0A6-A3441BD635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268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7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9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3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21DC8E-4233-435A-91AD-6C7863E2C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8115D7-18A9-4CD8-B4A5-4F398E6B6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926B41-683E-4CB2-A4C2-F8A6CF10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FCB072-0612-4D23-B17C-C4C37AD3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9396208-166F-4345-ABD6-68F9F2A3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2885F-E9B1-4AD1-823A-6A19774B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EE13E0-AEDD-4E04-8AF6-E8A6B3053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F62F57-3B3C-4672-9862-6A88CD5B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00D68-CDBA-467A-9D25-C65B4760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9EE38A-FA5D-4B48-B723-2AE5CAE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AD6452E-7ACC-4DDB-8725-D19F1B207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599EF65-D1EF-4A04-9115-1A95FDDAE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F69357-69DD-4927-BDB2-73062118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98D4F7-ADD9-4C4A-9237-CCBF895A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F797CB5-CB88-4620-B632-857E83E3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9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A7D121-B92F-422D-BB13-D2CD5A8A6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937F1EA-BADB-4288-A91D-9108FD294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8BE2F5B-A17F-4FAE-A86C-DBD67560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6793ECE-54B7-4A8B-946E-7E19EF01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787C4CF-54DD-4E22-9534-EF544989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813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CB588-F329-40AB-8C2E-141F942B5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6A566A-FBA5-4AD7-8EAB-66215BEF7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DC74E5-9A94-4691-8BF5-1DFA251F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C4E58F-D9BE-4CFB-82E7-50ED72A2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648510-A990-4173-B5B1-65CFEEDE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64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1958CC-61D2-4B8E-AA2A-E11239A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A37268-1881-4E8F-8390-5632F530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B169E67-7A48-4A15-B7E2-60C453BC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92E180-EB02-4EF8-8BA1-D08F0C6A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8A1383D-1BF3-4874-8B23-F492BFD8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64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FD100-943F-4ABD-AB86-C2035118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33D2C5-56C2-4323-9A0F-575FBB533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6820A7-5F6B-4BEF-BE89-D9041F159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86C1CD3-42C4-43C0-ADEB-277BC902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2EDBFE-72FC-40E6-95D3-0690F464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AFABEE8-C1D0-4EBE-889B-1BDC3DBA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04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A53FD-8088-45FE-B9FE-8483C366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EC2C50B-7EA7-403C-86D7-F19A6A73A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5EC14BC-584F-437E-82DD-BA8EAD7B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40C2876-38BB-4EAC-9289-453C9EF40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FC5B06-41C5-46A1-96DB-4DF9CD0F9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BE77D3C-E689-4F0C-A165-9BD130A1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F881898-CA02-46EB-995E-7C2B00A3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2B332A8-1134-4C2A-8AC3-671D9C89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642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8B8057-0ED7-45DC-9296-BD7FE8E8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852C459-16D2-4018-948B-55F67BEF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10B06EA-1D6C-4018-8D14-1DB8B400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35694D-DE84-4284-ACC7-7DA84085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89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E6488A3-7F91-41B2-8A34-3B6039F8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D6CF970-2866-4594-BA18-10D20F47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D051A3E-C251-4392-AD2C-A4A0512E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2465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C609EE-281B-4754-8D30-C14F0A1C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F08B5B-24BF-4210-9642-BFE553A7C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5B15BEE-5645-4AFC-9513-7656480F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36CF2BB-1B81-4DDA-A84D-F5DBF48B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BE32A71-7832-4CEE-942E-B1234BF6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3FD1B81-98CE-420B-8BFD-B9F51D13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11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3D625A-BBB2-431D-8E23-21A40775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45E920-187D-4B26-A447-85B9FE23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D837D6-6E32-498A-B629-E984B46B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F81A95-0CC7-468B-90C2-7BC98501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1C96ED-6A94-4E1C-941B-23DD5D4E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63329-4800-4A05-9799-7EC73E96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DD6260B-BD46-44DF-813E-2F7D19AD4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64538-4B2E-49EA-A0D6-854DFD7E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EBE9F4D-946E-4D57-99F3-47734FBB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F72B78A-A37D-4086-B4E1-B2C5A65F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2AEA0C8-8791-4839-9254-57DAFD70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302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138D9-882F-4F4E-8EA5-0D35A223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58C0B46-8E36-4CEA-8E1C-86285067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DEDECDD-EBCC-4233-9A49-1AFA991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0D15C71-3D0F-4D32-A26E-CA188205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A11294-C8DC-4075-9F0F-FD820FDB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002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D575D21-FEEB-414C-B14A-BD0D44589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B7198D-6C82-4999-915D-D35666B84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9F9598-97FE-4761-B3A8-075CB049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84F813-7EE4-4F85-B621-8B4164E8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17B57DD-0B4D-4BEA-B7C4-E4F8BCA7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82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92CF5E-B670-409E-80F2-2AE10B7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174CDFF-8FB5-4D16-982F-BDFBCA68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4558D6D-F965-4BBB-9582-950F3205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3534BE-94DB-4D17-9A4B-9963F113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45A029A-9B5C-44A3-8666-FF327DD4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DBEAC2-5307-4729-A08E-D102F476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C9C622-1695-4F02-B561-637FD69F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667741D-0832-4018-9D92-7CA5753B6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2E77607-0F44-47A5-89F5-99D1C634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0452F01-6BFE-401F-BE76-08E02419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F6F911C-61A5-4198-8C18-45F30EF0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3C7FFC-6D43-44FF-91F4-463DC95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4FDEA6A-5B3E-4C04-8EFD-62440CC44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4470DA1-9F6A-47D0-B79E-F24BCCA5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F7B426-810F-4395-8612-520A0AB7A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2660E98-5E43-4082-8149-A39E57BEE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E416CC-A92E-413D-A7AE-2746FECB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A6F2D9A-4B81-49CE-A6C0-8EBFD399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849E4C8-F04B-4FEC-B5FB-7A08044C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36D6C1-0604-457F-B248-03648076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542C03-C6BD-4E0D-A843-0FB90EEC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A1A4DC2-2A05-4F63-B560-DC4983B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8ED3C38-3F26-4EAD-9F7D-2952BD3C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E3C884A-1894-4D32-ACA6-EE26E340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BC6CDAE-F44A-4E2E-9D5A-87727E1C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4E92CCA-7BE4-4F9A-BFF9-805DC0B6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32959-A628-4491-A585-51BFABC6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57E37F-4AF9-45F1-8578-C43E17AA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906B54F-AD05-4B0F-A37F-EE21B423C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6C1CE6-01D4-4983-A844-B7EBC3BA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4748EC1-F666-40EC-9170-0BD9528B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7A771FC-4A3E-47F4-A858-ADECA7BC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ABE46A-55D2-4DD4-B302-202CC66C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9A0B692-FE4C-4E32-992E-2AE05F998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8B9B664-6DAB-452E-A747-FB414E08D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CAA816-C564-42BD-B263-297498E1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176D9F1-BF68-4FA6-A07A-E5210A61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C335661-4A72-4724-AADA-2D9E4A59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2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FFE1106-B3F8-46E9-BA63-F94F8E82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5A724E3-8055-4576-9E27-58174FD7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E66937-D68D-4B25-955E-0FEA28128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B72E060-2577-4A27-B176-9E43B3A95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4D1007-234F-4EDB-A965-722AAFA6F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DD79ECE-775A-42CC-B34B-F759C3B4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870979-801F-4D10-9205-2AC68A6F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A7BF99-B1EF-4CE8-9A16-1A96DED66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5292-F728-4B58-AB01-D6367013E555}" type="datetimeFigureOut">
              <a:rPr lang="sl-SI" smtClean="0"/>
              <a:t>2. 12. 2022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3C7D6B1-1CBD-4A4B-A776-3261853D3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26E1A1-EC15-4891-B443-1880DF899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1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847EA5B-5E26-4919-8869-E1E825716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0C9C1B-4299-48E7-96D9-1F0B8D1C3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6600" dirty="0">
                <a:latin typeface="Bahnschrift" panose="020B0502040204020203" pitchFamily="34" charset="0"/>
              </a:rPr>
              <a:t>CELOVITA PREDSTAVITEV POKLICA SNEMALEC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00A0771-EF64-4B26-8E3F-75AA27D9B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600" dirty="0">
                <a:latin typeface="Avenir Next LT Pro" panose="020B0504020202020204" pitchFamily="34" charset="-18"/>
              </a:rPr>
              <a:t>V MEDIJSKI PRODUKCIJI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7B93511-18B7-4713-9891-961FE2F264E5}"/>
              </a:ext>
            </a:extLst>
          </p:cNvPr>
          <p:cNvSpPr txBox="1"/>
          <p:nvPr/>
        </p:nvSpPr>
        <p:spPr>
          <a:xfrm>
            <a:off x="8785318" y="6463961"/>
            <a:ext cx="331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l-SI" sz="1200" spc="300" dirty="0">
                <a:solidFill>
                  <a:srgbClr val="FFFFFF"/>
                </a:solidFill>
              </a:rPr>
              <a:t>LUKA CIGALE</a:t>
            </a:r>
          </a:p>
        </p:txBody>
      </p:sp>
    </p:spTree>
    <p:extLst>
      <p:ext uri="{BB962C8B-B14F-4D97-AF65-F5344CB8AC3E}">
        <p14:creationId xmlns:p14="http://schemas.microsoft.com/office/powerpoint/2010/main" val="356636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oblikovanje osnutka sinopsisa in scenarija</a:t>
            </a:r>
          </a:p>
          <a:p>
            <a:r>
              <a:rPr lang="sl-SI" sz="2000" dirty="0">
                <a:latin typeface="Abadi" panose="020B0604020104020204" pitchFamily="34" charset="0"/>
              </a:rPr>
              <a:t>dodeljena zanimiva vprašanja, ki bi zanimala publiko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7045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nekaj opreme moje, nekaj izposojene</a:t>
            </a:r>
          </a:p>
          <a:p>
            <a:pPr marL="0" indent="0">
              <a:buNone/>
            </a:pPr>
            <a:endParaRPr lang="sl-SI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sl-SI" sz="1600" dirty="0">
                <a:latin typeface="Abadi" panose="020B0604020104020204" pitchFamily="34" charset="0"/>
              </a:rPr>
              <a:t>OPREMA:</a:t>
            </a:r>
          </a:p>
          <a:p>
            <a:r>
              <a:rPr lang="sl-SI" sz="1600" dirty="0" err="1">
                <a:latin typeface="Abadi" panose="020B0604020104020204" pitchFamily="34" charset="0"/>
              </a:rPr>
              <a:t>foroaparat</a:t>
            </a:r>
            <a:r>
              <a:rPr lang="sl-SI" sz="1600" dirty="0">
                <a:latin typeface="Abadi" panose="020B0604020104020204" pitchFamily="34" charset="0"/>
              </a:rPr>
              <a:t> Canon</a:t>
            </a:r>
          </a:p>
          <a:p>
            <a:r>
              <a:rPr lang="sl-SI" sz="1600" dirty="0">
                <a:latin typeface="Abadi" panose="020B0604020104020204" pitchFamily="34" charset="0"/>
              </a:rPr>
              <a:t>mikrofon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LED luč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</a:t>
            </a:r>
            <a:r>
              <a:rPr lang="sl-SI" sz="1600" dirty="0" err="1">
                <a:latin typeface="Abadi" panose="020B0604020104020204" pitchFamily="34" charset="0"/>
              </a:rPr>
              <a:t>softbox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1x </a:t>
            </a:r>
            <a:r>
              <a:rPr lang="sl-SI" sz="1600" dirty="0" err="1">
                <a:latin typeface="Abadi" panose="020B0604020104020204" pitchFamily="34" charset="0"/>
              </a:rPr>
              <a:t>spotlight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barvni filtri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316708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5A961E3C-D2FB-4572-9626-F6F3D19D2F92}"/>
              </a:ext>
            </a:extLst>
          </p:cNvPr>
          <p:cNvGrpSpPr/>
          <p:nvPr/>
        </p:nvGrpSpPr>
        <p:grpSpPr>
          <a:xfrm>
            <a:off x="7001535" y="2712837"/>
            <a:ext cx="3970594" cy="2769731"/>
            <a:chOff x="7001535" y="2712837"/>
            <a:chExt cx="3970594" cy="2769731"/>
          </a:xfrm>
        </p:grpSpPr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57F32FD5-9BCF-4A61-A912-AC8E325AC4F6}"/>
                </a:ext>
              </a:extLst>
            </p:cNvPr>
            <p:cNvSpPr/>
            <p:nvPr/>
          </p:nvSpPr>
          <p:spPr>
            <a:xfrm>
              <a:off x="7136917" y="2712837"/>
              <a:ext cx="3835212" cy="25450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20B66A0D-90F6-4D5C-8C84-6B232C65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" r="8839"/>
            <a:stretch/>
          </p:blipFill>
          <p:spPr>
            <a:xfrm>
              <a:off x="7001535" y="2862009"/>
              <a:ext cx="3835213" cy="262055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014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besedilo, stena, notranji, oseba&#10;&#10;Opis je samodejno ustvarjen">
            <a:extLst>
              <a:ext uri="{FF2B5EF4-FFF2-40B4-BE49-F238E27FC236}">
                <a16:creationId xmlns:a16="http://schemas.microsoft.com/office/drawing/2014/main" id="{5DB887FC-19A0-46FB-9D95-C450A3ED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5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snemal 1 dan</a:t>
            </a:r>
          </a:p>
          <a:p>
            <a:r>
              <a:rPr lang="sl-SI" sz="2000" dirty="0">
                <a:latin typeface="Abadi" panose="020B0604020104020204" pitchFamily="34" charset="0"/>
              </a:rPr>
              <a:t>scena postavljena en dan prej</a:t>
            </a:r>
          </a:p>
          <a:p>
            <a:r>
              <a:rPr lang="sl-SI" sz="2000" dirty="0">
                <a:latin typeface="Abadi" panose="020B0604020104020204" pitchFamily="34" charset="0"/>
              </a:rPr>
              <a:t>lokacija: Sarina hiša</a:t>
            </a:r>
          </a:p>
          <a:p>
            <a:pPr marL="0" indent="0">
              <a:buNone/>
            </a:pPr>
            <a:endParaRPr lang="sl-SI" sz="1600" dirty="0">
              <a:latin typeface="Abadi" panose="020B0604020104020204" pitchFamily="34" charset="0"/>
            </a:endParaRPr>
          </a:p>
          <a:p>
            <a:endParaRPr lang="sl-SI" sz="20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4589468" y="1050485"/>
            <a:ext cx="238283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otnik 17">
            <a:extLst>
              <a:ext uri="{FF2B5EF4-FFF2-40B4-BE49-F238E27FC236}">
                <a16:creationId xmlns:a16="http://schemas.microsoft.com/office/drawing/2014/main" id="{5A3A7ED5-0B0E-4294-B4E0-0578B7A2DCEA}"/>
              </a:ext>
            </a:extLst>
          </p:cNvPr>
          <p:cNvSpPr/>
          <p:nvPr/>
        </p:nvSpPr>
        <p:spPr>
          <a:xfrm>
            <a:off x="7136917" y="2712837"/>
            <a:ext cx="3835212" cy="2545013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99A5A926-B365-467D-8A45-F024462F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8839"/>
          <a:stretch/>
        </p:blipFill>
        <p:spPr>
          <a:xfrm>
            <a:off x="7001535" y="2862009"/>
            <a:ext cx="3835213" cy="26205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892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video sem uredil sam,</a:t>
            </a:r>
          </a:p>
          <a:p>
            <a:r>
              <a:rPr lang="sl-SI" sz="2000" dirty="0">
                <a:latin typeface="Abadi" panose="020B0604020104020204" pitchFamily="34" charset="0"/>
              </a:rPr>
              <a:t>program za video montažo: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800" dirty="0">
                <a:latin typeface="Abadi" panose="020B0604020104020204" pitchFamily="34" charset="0"/>
              </a:rPr>
              <a:t>Adobe Premiere Pro</a:t>
            </a:r>
            <a:endParaRPr lang="sl-SI" sz="22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7174406" y="1050485"/>
            <a:ext cx="33939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>
            <a:extLst>
              <a:ext uri="{FF2B5EF4-FFF2-40B4-BE49-F238E27FC236}">
                <a16:creationId xmlns:a16="http://schemas.microsoft.com/office/drawing/2014/main" id="{24F54F03-3E77-49C2-9B5F-BF7BD437F247}"/>
              </a:ext>
            </a:extLst>
          </p:cNvPr>
          <p:cNvSpPr/>
          <p:nvPr/>
        </p:nvSpPr>
        <p:spPr>
          <a:xfrm>
            <a:off x="2422988" y="3864131"/>
            <a:ext cx="4410989" cy="2517820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1F2646DB-18A8-4F5F-979D-2D3591B70B22}"/>
              </a:ext>
            </a:extLst>
          </p:cNvPr>
          <p:cNvSpPr/>
          <p:nvPr/>
        </p:nvSpPr>
        <p:spPr>
          <a:xfrm>
            <a:off x="9317781" y="3978655"/>
            <a:ext cx="1487562" cy="99143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91CB73E5-83C5-49C0-AF65-7EE59E81284D}"/>
              </a:ext>
            </a:extLst>
          </p:cNvPr>
          <p:cNvSpPr/>
          <p:nvPr/>
        </p:nvSpPr>
        <p:spPr>
          <a:xfrm>
            <a:off x="6701403" y="2529450"/>
            <a:ext cx="3685084" cy="2073122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2B3FBE74-DACF-4E1E-97F7-E7E53C2D6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829" y="2678318"/>
            <a:ext cx="3685085" cy="207286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CCAA07B-3C70-40AC-A4DE-73925C6C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629" y="3992207"/>
            <a:ext cx="4414774" cy="24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4551485" cy="4583066"/>
          </a:xfrm>
        </p:spPr>
        <p:txBody>
          <a:bodyPr anchor="ctr">
            <a:normAutofit/>
          </a:bodyPr>
          <a:lstStyle/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zadovoljen z izdelkom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presegel svoja pričakovanja in cilje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naučil sem se marsikaj novega</a:t>
            </a:r>
          </a:p>
          <a:p>
            <a:pPr marL="0" indent="0">
              <a:buNone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TEŽAVE:</a:t>
            </a:r>
          </a:p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snemanje se lahko zavleče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pozabljanje besedila in primernih besed</a:t>
            </a:r>
            <a:endParaRPr lang="sl-SI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 ostra slika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izbira kompozicije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Zaključek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4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162AA4A-EC09-4796-A9B0-5C512CE05565}"/>
              </a:ext>
            </a:extLst>
          </p:cNvPr>
          <p:cNvSpPr txBox="1"/>
          <p:nvPr/>
        </p:nvSpPr>
        <p:spPr>
          <a:xfrm>
            <a:off x="7931727" y="5740461"/>
            <a:ext cx="426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Link</a:t>
            </a:r>
            <a:endParaRPr lang="sl-SI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2E7A206F-9740-4992-AAC8-03CB56FFD139}"/>
              </a:ext>
            </a:extLst>
          </p:cNvPr>
          <p:cNvSpPr txBox="1">
            <a:spLocks/>
          </p:cNvSpPr>
          <p:nvPr/>
        </p:nvSpPr>
        <p:spPr>
          <a:xfrm>
            <a:off x="838200" y="545716"/>
            <a:ext cx="5847272" cy="671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Hvala za pozornost.</a:t>
            </a:r>
          </a:p>
        </p:txBody>
      </p:sp>
    </p:spTree>
    <p:extLst>
      <p:ext uri="{BB962C8B-B14F-4D97-AF65-F5344CB8AC3E}">
        <p14:creationId xmlns:p14="http://schemas.microsoft.com/office/powerpoint/2010/main" val="37914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005" y="2973024"/>
            <a:ext cx="3596793" cy="2235199"/>
          </a:xfrm>
        </p:spPr>
        <p:txBody>
          <a:bodyPr anchor="t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digitalno zajemanje,</a:t>
            </a: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snemanje,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procesiranje,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shranjevanje,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predvajanje,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in rekonstruiranje posnetka.</a:t>
            </a:r>
            <a:endParaRPr lang="sl-SI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3044C15-991B-45DF-B7B4-BAB6C44F4645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8" name="Podnaslov 2">
              <a:extLst>
                <a:ext uri="{FF2B5EF4-FFF2-40B4-BE49-F238E27FC236}">
                  <a16:creationId xmlns:a16="http://schemas.microsoft.com/office/drawing/2014/main" id="{E708E84F-A6F0-4061-8276-7904E93196F5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9" name="Naslov 1">
              <a:extLst>
                <a:ext uri="{FF2B5EF4-FFF2-40B4-BE49-F238E27FC236}">
                  <a16:creationId xmlns:a16="http://schemas.microsoft.com/office/drawing/2014/main" id="{3DC56C2F-E6DC-4A58-9DDB-199980DE6E4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Video tehnika</a:t>
              </a:r>
            </a:p>
          </p:txBody>
        </p:sp>
      </p:grpSp>
      <p:sp>
        <p:nvSpPr>
          <p:cNvPr id="11" name="Pravokotnik 10">
            <a:extLst>
              <a:ext uri="{FF2B5EF4-FFF2-40B4-BE49-F238E27FC236}">
                <a16:creationId xmlns:a16="http://schemas.microsoft.com/office/drawing/2014/main" id="{159290A9-BDED-4621-8F13-203AFEAC90AB}"/>
              </a:ext>
            </a:extLst>
          </p:cNvPr>
          <p:cNvSpPr/>
          <p:nvPr/>
        </p:nvSpPr>
        <p:spPr>
          <a:xfrm flipH="1">
            <a:off x="6354343" y="5243957"/>
            <a:ext cx="2058694" cy="1294346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82874C11-4B8C-46C3-B3D4-054096B08C03}"/>
              </a:ext>
            </a:extLst>
          </p:cNvPr>
          <p:cNvSpPr/>
          <p:nvPr/>
        </p:nvSpPr>
        <p:spPr>
          <a:xfrm flipH="1">
            <a:off x="6924046" y="881627"/>
            <a:ext cx="3564638" cy="4970861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98C64DB-2A23-4D69-B51D-F68F80D27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22661" y="1224534"/>
            <a:ext cx="3320158" cy="4970861"/>
          </a:xfrm>
          <a:prstGeom prst="rect">
            <a:avLst/>
          </a:prstGeom>
        </p:spPr>
      </p:pic>
      <p:sp>
        <p:nvSpPr>
          <p:cNvPr id="10" name="Označba mesta vsebine 2">
            <a:extLst>
              <a:ext uri="{FF2B5EF4-FFF2-40B4-BE49-F238E27FC236}">
                <a16:creationId xmlns:a16="http://schemas.microsoft.com/office/drawing/2014/main" id="{74FED518-3933-43B0-B1DB-3482BE30516E}"/>
              </a:ext>
            </a:extLst>
          </p:cNvPr>
          <p:cNvSpPr txBox="1">
            <a:spLocks/>
          </p:cNvSpPr>
          <p:nvPr/>
        </p:nvSpPr>
        <p:spPr>
          <a:xfrm>
            <a:off x="1519180" y="1649777"/>
            <a:ext cx="2968153" cy="3704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Beseda </a:t>
            </a:r>
            <a:r>
              <a:rPr lang="sl-SI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„video“ 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pomeni vidim</a:t>
            </a:r>
          </a:p>
        </p:txBody>
      </p:sp>
    </p:spTree>
    <p:extLst>
      <p:ext uri="{BB962C8B-B14F-4D97-AF65-F5344CB8AC3E}">
        <p14:creationId xmlns:p14="http://schemas.microsoft.com/office/powerpoint/2010/main" val="39003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637" y="2124364"/>
            <a:ext cx="4064000" cy="4267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	snemalec slike…</a:t>
            </a:r>
          </a:p>
          <a:p>
            <a:pPr marL="0" indent="0" algn="r">
              <a:buNone/>
            </a:pPr>
            <a:br>
              <a:rPr lang="en-US" sz="1600" dirty="0"/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posname filmske slike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upravlja z video kamero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je ključni člen pri medijski produkciji</a:t>
            </a: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usklajuje se z režiserjem in ekipo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82BC235-387A-4B63-8EC1-B36BC1997E2F}"/>
              </a:ext>
            </a:extLst>
          </p:cNvPr>
          <p:cNvSpPr/>
          <p:nvPr/>
        </p:nvSpPr>
        <p:spPr>
          <a:xfrm>
            <a:off x="2970606" y="3160242"/>
            <a:ext cx="923687" cy="52781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D2F47843-CE57-4894-A7D1-0580B28996F9}"/>
              </a:ext>
            </a:extLst>
          </p:cNvPr>
          <p:cNvSpPr/>
          <p:nvPr/>
        </p:nvSpPr>
        <p:spPr>
          <a:xfrm>
            <a:off x="1648763" y="4219624"/>
            <a:ext cx="2422833" cy="1468012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09015A7-4A50-4542-A674-300636F45D55}"/>
              </a:ext>
            </a:extLst>
          </p:cNvPr>
          <p:cNvGrpSpPr/>
          <p:nvPr/>
        </p:nvGrpSpPr>
        <p:grpSpPr>
          <a:xfrm>
            <a:off x="4386025" y="2357510"/>
            <a:ext cx="2871308" cy="3901306"/>
            <a:chOff x="4386025" y="2357510"/>
            <a:chExt cx="2871308" cy="3901306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26F47599-C74F-493D-A34C-4B0BA0480709}"/>
                </a:ext>
              </a:extLst>
            </p:cNvPr>
            <p:cNvSpPr/>
            <p:nvPr/>
          </p:nvSpPr>
          <p:spPr>
            <a:xfrm>
              <a:off x="4525784" y="2534589"/>
              <a:ext cx="2731549" cy="3724227"/>
            </a:xfrm>
            <a:prstGeom prst="rect">
              <a:avLst/>
            </a:prstGeom>
            <a:noFill/>
            <a:ln w="19050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07F83705-E3EA-4A21-8246-1B9739194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9"/>
            <a:stretch/>
          </p:blipFill>
          <p:spPr>
            <a:xfrm>
              <a:off x="4386025" y="2357510"/>
              <a:ext cx="2689068" cy="3724228"/>
            </a:xfrm>
            <a:prstGeom prst="rect">
              <a:avLst/>
            </a:prstGeom>
          </p:spPr>
        </p:pic>
      </p:grpSp>
      <p:pic>
        <p:nvPicPr>
          <p:cNvPr id="13" name="Slika 12">
            <a:extLst>
              <a:ext uri="{FF2B5EF4-FFF2-40B4-BE49-F238E27FC236}">
                <a16:creationId xmlns:a16="http://schemas.microsoft.com/office/drawing/2014/main" id="{0933B555-F935-4997-950B-B9631E82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9003" y="4362474"/>
            <a:ext cx="2422833" cy="1613932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8ECBBC0F-7C17-4981-BB22-4E64500DC1D8}"/>
              </a:ext>
            </a:extLst>
          </p:cNvPr>
          <p:cNvSpPr/>
          <p:nvPr/>
        </p:nvSpPr>
        <p:spPr>
          <a:xfrm>
            <a:off x="947509" y="1796614"/>
            <a:ext cx="2731549" cy="1655065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9BCD430-48C3-42B0-A5E9-5D0993738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8" y="1890141"/>
            <a:ext cx="2686736" cy="1655065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5E7F606-D67B-41DA-8D75-3A7321201F1B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24" name="Podnaslov 2">
              <a:extLst>
                <a:ext uri="{FF2B5EF4-FFF2-40B4-BE49-F238E27FC236}">
                  <a16:creationId xmlns:a16="http://schemas.microsoft.com/office/drawing/2014/main" id="{7E4CA4BE-E934-426F-A108-F500824DB467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25" name="Naslov 1">
              <a:extLst>
                <a:ext uri="{FF2B5EF4-FFF2-40B4-BE49-F238E27FC236}">
                  <a16:creationId xmlns:a16="http://schemas.microsoft.com/office/drawing/2014/main" id="{A92A86B5-09D8-4085-AB2E-76C007E41BC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Snemalec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1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855" y="2155053"/>
            <a:ext cx="4608946" cy="2812601"/>
          </a:xfrm>
        </p:spPr>
        <p:txBody>
          <a:bodyPr anchor="ctr">
            <a:norm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Osnovna oprema</a:t>
            </a:r>
            <a:br>
              <a:rPr lang="en-US" sz="1600" dirty="0"/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kamera za snemanje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stojalo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pomnilniški medij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baterija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mikrofon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LED luč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2BA4260-3387-48DA-9DF7-AA7ADA626F04}"/>
              </a:ext>
            </a:extLst>
          </p:cNvPr>
          <p:cNvSpPr/>
          <p:nvPr/>
        </p:nvSpPr>
        <p:spPr>
          <a:xfrm flipH="1">
            <a:off x="1128999" y="5025249"/>
            <a:ext cx="1673225" cy="111517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1A17F01-5A5E-470A-A1A6-BBF73D434712}"/>
              </a:ext>
            </a:extLst>
          </p:cNvPr>
          <p:cNvGrpSpPr/>
          <p:nvPr/>
        </p:nvGrpSpPr>
        <p:grpSpPr>
          <a:xfrm>
            <a:off x="838199" y="239027"/>
            <a:ext cx="6231468" cy="978512"/>
            <a:chOff x="838199" y="239027"/>
            <a:chExt cx="5909482" cy="978512"/>
          </a:xfrm>
        </p:grpSpPr>
        <p:sp>
          <p:nvSpPr>
            <p:cNvPr id="19" name="Podnaslov 2">
              <a:extLst>
                <a:ext uri="{FF2B5EF4-FFF2-40B4-BE49-F238E27FC236}">
                  <a16:creationId xmlns:a16="http://schemas.microsoft.com/office/drawing/2014/main" id="{E0C38F83-3554-496E-B4C8-612AC9563E6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20" name="Naslov 1">
              <a:extLst>
                <a:ext uri="{FF2B5EF4-FFF2-40B4-BE49-F238E27FC236}">
                  <a16:creationId xmlns:a16="http://schemas.microsoft.com/office/drawing/2014/main" id="{AE4FDFC0-C8C9-49F2-8E2A-2538D39DBFAF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545716"/>
              <a:ext cx="489780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Oprema snemalca</a:t>
              </a:r>
            </a:p>
          </p:txBody>
        </p:sp>
      </p:grpSp>
      <p:sp>
        <p:nvSpPr>
          <p:cNvPr id="17" name="Pravokotnik 16">
            <a:extLst>
              <a:ext uri="{FF2B5EF4-FFF2-40B4-BE49-F238E27FC236}">
                <a16:creationId xmlns:a16="http://schemas.microsoft.com/office/drawing/2014/main" id="{E9CABA49-98E2-4CB8-AB8D-7982563EB960}"/>
              </a:ext>
            </a:extLst>
          </p:cNvPr>
          <p:cNvSpPr/>
          <p:nvPr/>
        </p:nvSpPr>
        <p:spPr>
          <a:xfrm flipH="1">
            <a:off x="1684006" y="2084383"/>
            <a:ext cx="2731549" cy="3724227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185E432E-57D7-4ECF-9DDF-43275651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329" y="1524228"/>
            <a:ext cx="2731549" cy="4093776"/>
          </a:xfrm>
          <a:prstGeom prst="rect">
            <a:avLst/>
          </a:prstGeom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7D796292-3AD0-4857-9893-2327DF0110DB}"/>
              </a:ext>
            </a:extLst>
          </p:cNvPr>
          <p:cNvSpPr/>
          <p:nvPr/>
        </p:nvSpPr>
        <p:spPr>
          <a:xfrm>
            <a:off x="4235445" y="490234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8A63C105-F5F9-4B44-8604-B82801AB8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/>
          <a:stretch/>
        </p:blipFill>
        <p:spPr>
          <a:xfrm>
            <a:off x="4474494" y="5083969"/>
            <a:ext cx="1822435" cy="1763715"/>
          </a:xfrm>
          <a:prstGeom prst="rect">
            <a:avLst/>
          </a:prstGeom>
        </p:spPr>
      </p:pic>
      <p:sp>
        <p:nvSpPr>
          <p:cNvPr id="24" name="Pravokotnik 23">
            <a:extLst>
              <a:ext uri="{FF2B5EF4-FFF2-40B4-BE49-F238E27FC236}">
                <a16:creationId xmlns:a16="http://schemas.microsoft.com/office/drawing/2014/main" id="{45993235-5D49-4BEE-AA1F-F71E9B4D15B8}"/>
              </a:ext>
            </a:extLst>
          </p:cNvPr>
          <p:cNvSpPr/>
          <p:nvPr/>
        </p:nvSpPr>
        <p:spPr>
          <a:xfrm flipH="1">
            <a:off x="9434621" y="419508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449572C6-463F-47B7-8E59-1045B6775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" b="95462" l="2219" r="96513">
                        <a14:foregroundMark x1="43740" y1="7668" x2="43740" y2="7668"/>
                        <a14:foregroundMark x1="46593" y1="3756" x2="46593" y2="3756"/>
                        <a14:foregroundMark x1="45642" y1="28951" x2="71315" y2="42567"/>
                        <a14:foregroundMark x1="71315" y1="42567" x2="62282" y2="45853"/>
                        <a14:foregroundMark x1="15372" y1="69014" x2="17908" y2="42254"/>
                        <a14:foregroundMark x1="17908" y1="42254" x2="27100" y2="32707"/>
                        <a14:foregroundMark x1="41204" y1="19249" x2="68463" y2="13772"/>
                        <a14:foregroundMark x1="68463" y1="13772" x2="90174" y2="23161"/>
                        <a14:foregroundMark x1="5071" y1="65571" x2="5071" y2="65571"/>
                        <a14:foregroundMark x1="2219" y1="68388" x2="2219" y2="68388"/>
                        <a14:foregroundMark x1="60856" y1="95462" x2="60856" y2="95462"/>
                        <a14:foregroundMark x1="96513" y1="34272" x2="96513" y2="3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5078" y="4317989"/>
            <a:ext cx="1799618" cy="1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3460809" cy="2401455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prenosna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kamera na daljinsko upravljanje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-18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digitalna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analogna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5386888" y="2347144"/>
            <a:ext cx="2712193" cy="3796846"/>
            <a:chOff x="1303934" y="2653403"/>
            <a:chExt cx="2712193" cy="379684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" r="2562"/>
            <a:stretch/>
          </p:blipFill>
          <p:spPr>
            <a:xfrm rot="16200000">
              <a:off x="680475" y="3276862"/>
              <a:ext cx="3796846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8419042" y="381143"/>
            <a:ext cx="2517304" cy="3718223"/>
            <a:chOff x="4301425" y="1810326"/>
            <a:chExt cx="2517304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" r="568"/>
            <a:stretch/>
          </p:blipFill>
          <p:spPr>
            <a:xfrm rot="16200000">
              <a:off x="3690131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Vrste kamer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6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308" y="1606152"/>
            <a:ext cx="4246684" cy="3467010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določi vizijo produkcije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izbere ustrezno opremo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sestavi in nastavi opremo</a:t>
            </a:r>
          </a:p>
          <a:p>
            <a:pPr lvl="0"/>
            <a:r>
              <a:rPr lang="sl-SI" sz="1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sledi scenariju</a:t>
            </a:r>
          </a:p>
          <a:p>
            <a:pPr lvl="0"/>
            <a:r>
              <a:rPr lang="sl-SI" sz="1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sodeluje </a:t>
            </a:r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 svetlobno in tehnično ekipo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posname prizor glede na režiserjevo vizijo</a:t>
            </a: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B0504020202020204" pitchFamily="34" charset="-18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1273552" y="2590640"/>
            <a:ext cx="2712195" cy="3582899"/>
            <a:chOff x="1303932" y="2653403"/>
            <a:chExt cx="2712195" cy="3582899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3"/>
            <a:stretch/>
          </p:blipFill>
          <p:spPr>
            <a:xfrm rot="16200000">
              <a:off x="855454" y="3237896"/>
              <a:ext cx="3446884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4198733" y="517666"/>
            <a:ext cx="2517305" cy="3718223"/>
            <a:chOff x="4301424" y="1810326"/>
            <a:chExt cx="2517305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" t="6276" b="4497"/>
            <a:stretch/>
          </p:blipFill>
          <p:spPr>
            <a:xfrm rot="16200000">
              <a:off x="3690130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Kaj dela?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1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DFC5BF69-9897-4148-B141-53BC42BDDDBE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CC36ED8C-110D-497B-B4EE-294357D464BD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DD7DEBD3-3967-4702-B932-03C1ACE29AD1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Razlika</a:t>
              </a:r>
            </a:p>
          </p:txBody>
        </p:sp>
      </p:grpSp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3C1A4C86-3E00-4D0E-98AA-F118D0F15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79679"/>
              </p:ext>
            </p:extLst>
          </p:nvPr>
        </p:nvGraphicFramePr>
        <p:xfrm>
          <a:off x="2032000" y="2501900"/>
          <a:ext cx="8128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959922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63350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Snemalec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Kameraman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2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ne dela prenosov v živo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snema v živo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75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umetniški poklic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mora biti odziven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6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iste dogodke lahko posname večkrat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nima časa razmišljati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90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snema filme, novice, reportaže,…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s slušalko povezan z režijo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224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3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B51EE4D-474A-41E6-AE6B-E7FB8E90B08F}"/>
              </a:ext>
            </a:extLst>
          </p:cNvPr>
          <p:cNvGrpSpPr/>
          <p:nvPr/>
        </p:nvGrpSpPr>
        <p:grpSpPr>
          <a:xfrm>
            <a:off x="654040" y="1551592"/>
            <a:ext cx="10883919" cy="4847298"/>
            <a:chOff x="588414" y="1922020"/>
            <a:chExt cx="9857714" cy="4390264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E084CA65-3BAB-4FAC-A09C-4C6D51DBDCA5}"/>
                </a:ext>
              </a:extLst>
            </p:cNvPr>
            <p:cNvSpPr/>
            <p:nvPr/>
          </p:nvSpPr>
          <p:spPr>
            <a:xfrm>
              <a:off x="6972524" y="1922020"/>
              <a:ext cx="3473604" cy="230505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0C050727-9044-4A64-9A60-230E4575F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8"/>
            <a:stretch/>
          </p:blipFill>
          <p:spPr>
            <a:xfrm>
              <a:off x="6849907" y="2057127"/>
              <a:ext cx="3473605" cy="2373476"/>
            </a:xfrm>
            <a:prstGeom prst="rect">
              <a:avLst/>
            </a:prstGeom>
            <a:effectLst/>
          </p:spPr>
        </p:pic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0B78E7B-D2A6-4135-AA5E-BFF2E8E35993}"/>
                </a:ext>
              </a:extLst>
            </p:cNvPr>
            <p:cNvSpPr/>
            <p:nvPr/>
          </p:nvSpPr>
          <p:spPr>
            <a:xfrm>
              <a:off x="711916" y="2146901"/>
              <a:ext cx="3995093" cy="2280424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4DF312BB-A9D9-4278-A0BC-CB4CE17B2427}"/>
                </a:ext>
              </a:extLst>
            </p:cNvPr>
            <p:cNvSpPr/>
            <p:nvPr/>
          </p:nvSpPr>
          <p:spPr>
            <a:xfrm>
              <a:off x="6399969" y="5414329"/>
              <a:ext cx="1347305" cy="897955"/>
            </a:xfrm>
            <a:prstGeom prst="rect">
              <a:avLst/>
            </a:prstGeom>
            <a:gradFill flip="none" rotWithShape="1">
              <a:gsLst>
                <a:gs pos="0">
                  <a:srgbClr val="F87F00">
                    <a:tint val="66000"/>
                    <a:satMod val="160000"/>
                  </a:srgbClr>
                </a:gs>
                <a:gs pos="50000">
                  <a:srgbClr val="F87F00">
                    <a:tint val="44500"/>
                    <a:satMod val="160000"/>
                  </a:srgbClr>
                </a:gs>
                <a:gs pos="100000">
                  <a:srgbClr val="F87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Pravokotnik 12">
              <a:extLst>
                <a:ext uri="{FF2B5EF4-FFF2-40B4-BE49-F238E27FC236}">
                  <a16:creationId xmlns:a16="http://schemas.microsoft.com/office/drawing/2014/main" id="{E58770D7-F1AE-4DF6-8A78-FA715D225F66}"/>
                </a:ext>
              </a:extLst>
            </p:cNvPr>
            <p:cNvSpPr/>
            <p:nvPr/>
          </p:nvSpPr>
          <p:spPr>
            <a:xfrm>
              <a:off x="4030280" y="4101764"/>
              <a:ext cx="3337631" cy="1877655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28FF68C5-439F-485E-B5C5-1C216322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0206" y="4236596"/>
              <a:ext cx="3337632" cy="1877418"/>
            </a:xfrm>
            <a:prstGeom prst="rect">
              <a:avLst/>
            </a:prstGeom>
          </p:spPr>
        </p:pic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8326216A-A713-422E-B437-E33BDAC76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414" y="2262901"/>
              <a:ext cx="3998521" cy="2249168"/>
            </a:xfrm>
            <a:prstGeom prst="rect">
              <a:avLst/>
            </a:prstGeom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8004F94E-01A7-4309-85DB-F8ECCB943C26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21" name="Podnaslov 2">
              <a:extLst>
                <a:ext uri="{FF2B5EF4-FFF2-40B4-BE49-F238E27FC236}">
                  <a16:creationId xmlns:a16="http://schemas.microsoft.com/office/drawing/2014/main" id="{9B2409A2-C60E-4B73-9072-D5226A386CBF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22" name="Naslov 1">
              <a:extLst>
                <a:ext uri="{FF2B5EF4-FFF2-40B4-BE49-F238E27FC236}">
                  <a16:creationId xmlns:a16="http://schemas.microsoft.com/office/drawing/2014/main" id="{417490EC-996E-471E-840E-2EA72D3CF6BA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Praktični 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598" y="4023171"/>
            <a:ext cx="3460809" cy="2401455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Promocija filma Razodetje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Posnel intervju z režiserko Saro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Produkcija videa je enostavna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35509F1-EB11-4D9F-8412-0C9127A594FC}"/>
              </a:ext>
            </a:extLst>
          </p:cNvPr>
          <p:cNvGrpSpPr/>
          <p:nvPr/>
        </p:nvGrpSpPr>
        <p:grpSpPr>
          <a:xfrm>
            <a:off x="567053" y="2245596"/>
            <a:ext cx="2678618" cy="3751086"/>
            <a:chOff x="358099" y="2661106"/>
            <a:chExt cx="2336661" cy="327221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498906" y="2661106"/>
              <a:ext cx="2195854" cy="293990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099" y="2794282"/>
              <a:ext cx="2219608" cy="3139040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EAE44B7-C0B5-4F0D-BF6D-7407FEDE4CB8}"/>
              </a:ext>
            </a:extLst>
          </p:cNvPr>
          <p:cNvGrpSpPr/>
          <p:nvPr/>
        </p:nvGrpSpPr>
        <p:grpSpPr>
          <a:xfrm>
            <a:off x="4499012" y="609455"/>
            <a:ext cx="2626400" cy="3633117"/>
            <a:chOff x="4722525" y="715289"/>
            <a:chExt cx="2291109" cy="3169307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971556" y="715289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525" y="853961"/>
              <a:ext cx="2142956" cy="3030635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Ideja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248383F-CB31-4F8D-9C49-99A6CD839EC0}"/>
              </a:ext>
            </a:extLst>
          </p:cNvPr>
          <p:cNvGrpSpPr/>
          <p:nvPr/>
        </p:nvGrpSpPr>
        <p:grpSpPr>
          <a:xfrm>
            <a:off x="8558819" y="2665651"/>
            <a:ext cx="2626400" cy="3633117"/>
            <a:chOff x="8761267" y="3044794"/>
            <a:chExt cx="2291109" cy="3169307"/>
          </a:xfrm>
        </p:grpSpPr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5517DC7C-95A8-451A-B2D7-01F6987ED4BC}"/>
                </a:ext>
              </a:extLst>
            </p:cNvPr>
            <p:cNvSpPr/>
            <p:nvPr/>
          </p:nvSpPr>
          <p:spPr>
            <a:xfrm>
              <a:off x="9010298" y="3044794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EBCBD434-1019-4556-9B98-F5A1ABF48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1267" y="3183466"/>
              <a:ext cx="2142955" cy="303063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596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341</Words>
  <Application>Microsoft Office PowerPoint</Application>
  <PresentationFormat>Širokozaslonsko</PresentationFormat>
  <Paragraphs>100</Paragraphs>
  <Slides>16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16</vt:i4>
      </vt:variant>
    </vt:vector>
  </HeadingPairs>
  <TitlesOfParts>
    <vt:vector size="26" baseType="lpstr">
      <vt:lpstr>Abadi</vt:lpstr>
      <vt:lpstr>Arial</vt:lpstr>
      <vt:lpstr>Arial</vt:lpstr>
      <vt:lpstr>Avenir Next LT Pro</vt:lpstr>
      <vt:lpstr>Bahnschrift</vt:lpstr>
      <vt:lpstr>Calibri</vt:lpstr>
      <vt:lpstr>Calibri Light</vt:lpstr>
      <vt:lpstr>Courier New</vt:lpstr>
      <vt:lpstr>Officeova tema</vt:lpstr>
      <vt:lpstr>1_Officeova tema</vt:lpstr>
      <vt:lpstr>CELOVITA PREDSTAVITEV POKLICA SNEMALEC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VLOG</dc:title>
  <dc:creator>Žiga Jagodič</dc:creator>
  <cp:lastModifiedBy>Luka Cigale</cp:lastModifiedBy>
  <cp:revision>49</cp:revision>
  <dcterms:created xsi:type="dcterms:W3CDTF">2022-02-14T12:32:03Z</dcterms:created>
  <dcterms:modified xsi:type="dcterms:W3CDTF">2022-12-01T23:34:26Z</dcterms:modified>
</cp:coreProperties>
</file>